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69" r:id="rId4"/>
    <p:sldId id="270" r:id="rId5"/>
    <p:sldId id="271" r:id="rId6"/>
    <p:sldId id="266" r:id="rId7"/>
    <p:sldId id="274" r:id="rId8"/>
    <p:sldId id="273" r:id="rId9"/>
    <p:sldId id="275" r:id="rId10"/>
    <p:sldId id="267" r:id="rId11"/>
    <p:sldId id="282" r:id="rId12"/>
    <p:sldId id="287" r:id="rId13"/>
    <p:sldId id="283" r:id="rId14"/>
    <p:sldId id="285" r:id="rId15"/>
    <p:sldId id="284" r:id="rId16"/>
    <p:sldId id="288" r:id="rId17"/>
    <p:sldId id="286" r:id="rId18"/>
    <p:sldId id="289" r:id="rId19"/>
    <p:sldId id="290" r:id="rId20"/>
    <p:sldId id="259" r:id="rId21"/>
    <p:sldId id="291" r:id="rId22"/>
    <p:sldId id="292" r:id="rId23"/>
    <p:sldId id="293" r:id="rId24"/>
    <p:sldId id="258" r:id="rId25"/>
    <p:sldId id="295" r:id="rId26"/>
    <p:sldId id="297" r:id="rId27"/>
    <p:sldId id="296" r:id="rId28"/>
    <p:sldId id="298" r:id="rId29"/>
    <p:sldId id="294" r:id="rId30"/>
    <p:sldId id="299" r:id="rId31"/>
    <p:sldId id="263" r:id="rId32"/>
    <p:sldId id="300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>
        <p:guide orient="horz" pos="2136"/>
        <p:guide pos="38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1.xml"/><Relationship Id="rId3" Type="http://schemas.openxmlformats.org/officeDocument/2006/relationships/slide" Target="slides/slide3.xml"/><Relationship Id="rId7" Type="http://schemas.openxmlformats.org/officeDocument/2006/relationships/slide" Target="slides/slide24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20.xml"/><Relationship Id="rId5" Type="http://schemas.openxmlformats.org/officeDocument/2006/relationships/slide" Target="slides/slide10.xml"/><Relationship Id="rId4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5-12-17T22:28:19.225"/>
    </inkml:context>
    <inkml:brush xml:id="br0">
      <inkml:brushProperty name="width" value="0.1" units="cm"/>
      <inkml:brushProperty name="height" value="0.1" units="cm"/>
    </inkml:brush>
    <inkml:context xml:id="ctx1">
      <inkml:inkSource xml:id="inkSrc4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1" timeString="2025-12-17T22:28:19.229"/>
    </inkml:context>
  </inkml:definitions>
  <inkml:trace contextRef="#ctx0" brushRef="#br0">87368 180913,'-1086'2372</inkml:trace>
  <inkml:trace contextRef="#ctx0" brushRef="#br0" timeOffset="1">87419 180930,'2455'892</inkml:trace>
  <inkml:trace contextRef="#ctx0" brushRef="#br0" timeOffset="2">86306 183322,'261'137</inkml:trace>
  <inkml:trace contextRef="#ctx0" brushRef="#br0" timeOffset="3">86588 183485,'2947'-395</inkml:trace>
  <inkml:trace contextRef="#ctx1" brushRef="#br0">89960 182396 24423,'0'10'0,"-1"3"0,1-1 0,-2-1 0,0 0 0,-1 1 0,1 0 0,-2-1 0,0 0 0,0 0 0,-1-1 0,0 1 0,-1 0 0,1-1 0,-2-1 0,1 1 0,-1-1 0,0 0 0,-2 0 0,0 0 0,1-1 0,0 0 0,-1-1 0,-1 1 0,0-2 0,0 0 0,0 0 0,0 0 0,-1-1 0,0 0 0,1-1 0,-1 0 0,0-1 0,-1 0 0,1 0 0,-1-2 0,0 1 0,1 0 0,-1-2 0,0 0 0,0 0 0,0 0 0,1-2 0,-1 0 0,0 1 0,1-2 0,0 0 0,0 0 0,-1-1 0,1 0 0,1-1 0,-1 0 0,1-1 0,0 0 0,0 0 0,0 0 0,1-2 0,0 1 0,0-1 0,0 0 0,1-1 0,0 0 0,1 0 0,0 0 0,0-1 0,1 1 0,-1-1 0,2-1 0,0 0 0,0 1 0,1-1 0,0 0 0,1 0 0,0-1 0,0 0 0,2 1 0,-1 0 0,0-1 0,2-1 0,0 3 0,0-2 0,0 0 0,2-1 0,0 3 0,-1-2 0,2 1 0,0-1 0,0 1 0,1-1 0,0 2 0,1-1 0,0 0 0,0 1 0,2 0 0,-1 0 0,1 0 0,0 1 0,0 0 0,1 0 0,0 0 0,1 1 0,0 0 0,0 2 0,0-2 0,1 1 0,0 1 0,0 0 0,0 1 0,1-1 0,-1 1 0,1 2 0,1-1 0,-1 0 0,0 1 0,0 1 0,1 0 0,0 0 0,-1 1 0,1 0 0,0 1 0,0 0 0,0 1 0,-1 0 0,1 1 0,0 0 0,-1 0 0,1 1 0,-1 1 0,0 0 0,-1-1 0,1 2 0,0 1 0,-1-1 0,0 1 0,0 0 0,0 1 0,0 1 0,-1-2 0,-1 2 0,0 0 0,1 1 0,0 0 0,-2 0 0,0 0 0,-1 1 0,1 0 0,-2 0 0,1 0 0,-1 1 0,0 0 0,-1-1 0,0 2 0,0-1 0,-2 1 0,1-1 0,-1 1 0,0-2 0,-2 3 0,1-1 0,-1 0 0</inkml:trace>
  <inkml:trace contextRef="#ctx1" brushRef="#br0" timeOffset="1">89834 181798 24575,'0'0'0,"0"0"0,0 0 0,0 0 0,1 0 0,1 0 0,2 1 0,2 1 0,2 1 0,4 2 0,2-1 0,3 2 0,2 0 0,1 0 0,2 2 0,3-1 0,0 2 0,1-1 0,0 2 0,1 1 0,-2 0 0,1 3 0,-1 0 0,-2 1 0,0 0 0,0 2 0,-1 1 0,-1 2 0,-3 1 0,-1-1 0,-2-1 0,-1 1 0,-2 1 0,-1 0 0,-2 0 0,0 1 0,-4 1 0,0 1 0,0-1 0,-2 0 0,0 0 0,0 1 0,-2-1 0,-1 0 0,-1 0 0,1 0 0,0 0 0,-2 0 0,-1-2 0,-1-1 0,0 1 0,0 0 0,0-1 0,-1 4 0,-2-3 0,1 1 0,0-1 0,-2-1 0,-3 0 0,1 0 0,-4-1 0,0-2 0,0 0 0,-3 1 0,-1-4 0,0 2 0,-1-1 0,1-3 0,-1-1 0,0 0 0,-2 0 0,1 1 0,-3 0 0,0 0 0,1 0 0,0 0 0,-2-2 0,2 1 0,0-1 0,0 0 0,1-1 0,1 0 0,-3-2 0,3 1 0,-1-3 0,2 1 0,0-2 0,-1 1 0,2 0 0,0 0 0,-1 0 0,1 2 0,-1 1 0,-3-2 0,-1 1 0,-1 0 0,-3 1 0,-3-2 0,-3 2 0,-7-2 0,3 0-8191</inkml:trace>
  <inkml:trace contextRef="#ctx0" brushRef="#br0" timeOffset="6">89594 181676,'3415'-3323</inkml:trace>
  <inkml:trace contextRef="#ctx1" brushRef="#br0" timeOffset="3">93793 178572 24438,'0'9'0,"-1"1"0,0-1 0,0 0 0,0 1 0,-2-1 0,1 0 0,-1 1 0,0-2 0,0 1 0,-1 0 0,0-1 0,-1 0 0,1 1 0,-1-1 0,-1-1 0,0 1 0,0 0 0,0-2 0,0 1 0,-1 0 0,0-1 0,0 0 0,-1 0 0,0-1 0,0 0 0,0 0 0,-1-1 0,1 0 0,-1 1 0,0-2 0,1 0 0,-2 0 0,1-1 0,0 1 0,-1-2 0,1 0 0,0 0 0,-1 0 0,1-1 0,-1 0 0,1-1 0,-1 0 0,1 0 0,0 0 0,0-2 0,0 1 0,-1-1 0,1 0 0,0 0 0,1-2 0,0 1 0,-1 0 0,1-1 0,0 0 0,0 0 0,1-1 0,-1 0 0,1 0 0,0-1 0,1 0 0,0 1 0,0-2 0,0 0 0,1 1 0,0-1 0,-1-1 0,2 1 0,0 0 0,1-1 0,-1 0 0,0 1 0,3-2 0,-3 1 0,3 0 0,-1-1 0,0 1 0,2 0 0,-1-1 0,1 1 0,0-1 0,1 1 0,-1-1 0,2 1 0,0 0 0,-1-1 0,3 1 0,-3 0 0,3 0 0,0 0 0,-1 1 0,1-1 0,0 1 0,2 0 0,-1 0 0,0 0 0,1 1 0,0-1 0,0 1 0,0 0 0,1 1 0,0 0 0,1-1 0,-1 2 0,1 0 0,0 0 0,0-1 0,1 2 0,-1 0 0,0 0 0,1 0 0,0 1 0,1 1 0,-1-1 0,0 1 0,0 1 0,0-1 0,1 1 0,-1 1 0,1 0 0,-1 0 0,1 0 0,-1 1 0,0 1 0,1-1 0,-1 1 0,0 1 0,1-1 0,-2 1 0,1 1 0,0 0 0,-1 0 0,1 0 0,-1 2 0,0-1 0,0 0 0,0 0 0,-1 2 0,0-1 0,0 0 0,-1 1 0,0 0 0,0 1 0,0-1 0,0 1 0,-1 0 0,-1 0 0,1 0 0,-1 1 0,0-1 0,-1 1 0,0 0 0,0 0 0,-1 0 0,1 1 0,-2-1 0,0 0 0,0 1 0,0-1 0,-1 1 0</inkml:trace>
  <inkml:trace contextRef="#ctx1" brushRef="#br0" timeOffset="4">93127 181915 24375,'0'13'0,"-1"0"0,-1 0 0,1-1 0,-2 1 0,1 0 0,-1-1 0,-2 0 0,1 0 0,0 0 0,-2 0 0,2 0 0,-3-1 0,0 0 0,1 0 0,-2-1 0,0 1 0,1-1 0,-2-1 0,0 1 0,0-2 0,0 1 0,-2-1 0,1 0 0,-1-1 0,1 0 0,-2 0 0,2-1 0,-2-1 0,0 0 0,-1 0 0,2-1 0,-1 0 0,-1 0 0,0-2 0,1 0 0,-1 0 0,0-1 0,0 0 0,1 0 0,-1-2 0,1 0 0,-2 0 0,1-1 0,1 0 0,-1 0 0,0-2 0,1 0 0,1 0 0,-2-1 0,1 0 0,1 0 0,0-1 0,-1-1 0,2 0 0,-1 0 0,1-1 0,-1 0 0,2-1 0,0 1 0,0-2 0,0 1 0,2-1 0,-1-1 0,0 1 0,2-1 0,-1 0 0,1 0 0,1-1 0,-1 0 0,2 0 0,0 0 0,0 0 0,0 0 0,2-1 0,-1 0 0,2 1 0,-1-1 0,2 0 0,-1 0 0,2 0 0,-1 1 0,2-1 0,-1 0 0,2 0 0,-1 1 0,2-1 0,0 1 0,0 0 0,0 0 0,2 0 0,-1 1 0,1-1 0,1 1 0,-1 1 0,2-1 0,0 0 0,-1 1 0,2 1 0,0 0 0,0 0 0,0 0 0,2 1 0,-1 1 0,1-1 0,-1 1 0,2 0 0,-1 2 0,0-1 0,1 1 0,1 0 0,-2 1 0,1 1 0,1-1 0,0 1 0,-1 1 0,1 0 0,1 1 0,-2 0 0,1 0 0,-1 2 0,1 0 0,0 0 0,0 1 0,-1 0 0,1 1 0,0 1 0,-1-1 0,-1 1 0,2 1 0,-1 0 0,0 1 0,-2-1 0,2 2 0,-2 0 0,1 1 0,-1-1 0,1 1 0,-2 1 0,0 0 0,0 0 0,0 0 0,-2 1 0,1 1 0,0 0 0,-2-1 0,1 1 0,0 1 0,-3-1 0,2 1 0,-2 0 0,0 0 0,1 0 0,-2 1 0,-1-1 0,1 1 0,-2 0 0,1 0 0,-1-1 0,-1 1 0</inkml:trace>
  <inkml:trace contextRef="#ctx0" brushRef="#br0" timeOffset="9">93430 182147,'718'-3453</inkml:trace>
  <inkml:trace contextRef="#ctx1" brushRef="#br0" timeOffset="6">93018 178377 24575,'1'-1'0,"-2"2"0,2-2 0,-2 2 0,2-2 0,-2 2 0,2-2 0,-2 1 0,1-1 0,1 0 0,-1 0 0,1 0 0,1 0 0,-1-1 0,1 0 0,1 0 0,-1 0 0,0-1 0,0 0 0,0 0 0,-1-2 0,1 2 0,0 0 0,2-1 0,-2-1 0,1 2 0,0-1 0,-1 1 0,2 0 0,-1-1 0,-1-1 0,2 1 0,0-1 0,1 1 0,-1 1 0,0-3 0,2 1 0,-1 0 0,0-1 0,0 1 0,0-1 0,1 0 0,-1 1 0,-2-1 0,2 1 0,-2-1 0,0 2 0,-1 1 0,2 0 0,-3-1 0,2 1 0,0-1 0,0 1 0,3-1 0,0 0 0,0-1 0,1 1 0,-3-1 0,0 0 0,1 1 0,-1-1 0,1 0 0,0 1 0,-1 1 0,-1 0 0,1-1 0,-1 1 0,-1-1 0,2 1 0,1 0 0,-2 0 0,1 0 0,0-1 0,0 2 0,2 0 0,-1 0 0,1 0 0,-1 1 0,1-3 0,0 2 0,-1-1 0,0 1 0,-1-1 0,-2-1 0,2 2 0,-1-1 0,1-1 0,-1 1 0,1-1 0,0 1 0,1-1 0,0 1 0,-1 0 0,2 0 0,1 1 0,-2-1 0,0-1 0,0 2 0,0-1 0,-1 0 0,1 0 0,-1 0 0,-1 1 0,-1 1 0,1-1 0,-1 1 0,2 0 0,1-1 0,-1 0 0,1 0 0,-2 1 0,2-3 0,0 3 0,0-2 0,2 0 0,-3 0 0,1 2 0,2-2 0,-2 2 0,-1-2 0,0 1 0,-1 0 0,0 0 0,1 0 0,0 0 0,-2 1 0,3-2 0,-1 0 0,0 0 0,0-1 0,2 2 0,-1-1 0,1 0 0,-1 0 0,1 2 0,0-1 0,-1-1 0,0 2 0,-1 1 0,-1 0 0,0 0 0,0 0 0,0-2 0,-1-1 0,1 1 0,1 0 0,1 1 0,-1 0 0,1 1 0,1-1 0,1 1 0,-2 1 0,0-1 0,0-2 0,-1 1 0,1-1 0,-1 2 0,-1-2 0,-1 2 0,2-1 0,0 0 0,0-1 0,1 1 0,0 1 0,0 0 0,1-2 0,0 0 0,-2 1 0,0 0 0,0 1 0,0-1 0,0 0 0,1-1 0,-1 1 0,-1 0 0,0 2 0,1-1 0,0 0 0,1 0 0,-1 0 0,-2 0 0,1 0 0,0 0 0,1 0 0,0 0 0,0 0 0,0 0 0,0 0 0,0 0 0,1 0 0,-1 0 0,-2 0 0,2 0 0,-1 0 0,-1 0 0,2 0 0,-1 0 0,-1 0 0,2 0 0,-1 0 0,0 0 0,0 0 0,-1 0 0,1 0 0,-1 0 0,0 0 0,0 0 0,-2 0 0,3 0 0,-2 0 0,2 0 0,0 0 0,0 0 0,1 0 0,0 0 0,0 0 0,1 0 0,-3 0 0,1 0 0,0 0 0,0 0 0,0 0 0,0 0 0,0 0 0,0 0 0,1 1 0,-1 1 0,-1-1 0,1 0 0,-1 0 0,2-1 0,-2 0 0,0 0 0,-1 1 0,2 0 0,-1 0 0,1-1 0,0 2 0,0-2 0,0 0 0,0 2 0,0 0 0,0-1 0,-1 1 0,3-2 0,-3 0 0,1 2 0,1-2 0,-3 2 0,2-1 0,-1 0 0,1-1 0,-1 0 0,1 0 0,-2 0 0,2 1 0,1 1 0,-3 0 0,3 1 0,-2-1 0,2-2 0,-1 1 0,0 1 0,-1-1 0,1 1 0,-1-2 0,-1 1 0,0 0 0,1 0 0,-1 0 0,1 2 0,1-2 0,0 1 0,0 0 0,0 1 0,1 0 0,0 0 0,1-1 0,-1 1 0,-2 1 0,1-2 0,0 0 0,0-1 0,0 1 0,-1 1 0,1-2 0,1 2 0,-2-2 0,1 1 0,1 0 0,-2 1 0,1-1 0,0 1 0,-1 0 0,1-1 0,-1 0 0,-1 1 0,2-1 0,-1 1 0,1 1 0,0 0 0,-1 0 0,0-1 0,0 1 0,0 0 0,0 0 0,2-1 0,-3-1 0,2 2 0,0-3 0,-1 3 0,0-1 0,0 0 0,0 0 0,0 1 0,0 0 0,1-2 0,-1 2 0,2 0 0,-2-1 0,1 0 0,1 2 0,-3 0 0,1 0 0,0 0 0,0-1 0,0 1 0,-1-1 0,0 0 0,1 0 0,-1-1 0,0 0 0,1 0 0,0-1 0,-1 0 0,-1 0 0,0 1 0,2-2 0,0 2 0,-2 0 0,2 1 0,-2-1 0,2 0 0,-1-1 0,2 2 0,-2 0 0,0-2 0,0 2 0,0 0 0,0-1 0,1 1 0,0 0 0,-1 1 0,1-2 0,-1 3 0,1-3 0,-2 1 0,1-1 0,1 0 0,-1 0 0,-1 0 0,0-1 0,0 1 0,0 0 0,1 0 0,1 0 0,0 0 0,-2 0 0,1 0 0,-1-1 0,0 2 0,0 1 0,1-2 0,1 2 0,-2 0 0,1 0 0,-1-1 0,2 1 0,-2-1 0,1 0 0,-1-1 0,-1 1 0,1 0 0,1 0 0,-1 0 0,-1 0 0,1-1 0,1 0 0,-1 1 0,-1 0 0,1 1 0,2 1 0,0 0 0,-2-1 0,2 0 0,-3-1 0,0 1 0,1 0 0,1 1 0,-1-1 0,-1-2 0,1 2 0,1-2 0,-1 2 0,-1-1 0,1 2 0,1-1 0,-1-1 0,-1 2 0,1-1 0,-2 0 0,1 0 0,0 1 0,-1-1 0,2-2 0,0 2 0,0-1 0,0 0 0,-1 0 0,1 1 0,-1 0 0,0 0 0,0-1 0,0 1 0,1 2 0,-2-1 0,0-2 0,1 1 0,0 1 0,1 1 0,0-1 0,0-1 0,0 0 0,0 0 0,-2-1 0,2 0 0,-1 0 0,1 0 0,-1 1 0,-1 0 0,0 1 0,1 0 0,0 0 0,0 1 0,1-1 0,-2-1 0,2 1 0,-2 1 0,1-1 0,0-2 0,1 1 0,-1 0 0,-1 0 0,1-1 0,0 1 0,1 2 0,-2-1 0,0 0 0,1-1 0,0 2 0,0-1 0,0 1 0,-2-3 0,3 0 0,-2 1 0,1-1 0,1 1 0,0-1 0,0 0 0,0-1 0,-1 1 0,-1-1 0,2 1 0,-1 0 0,-3 3 0,0 1 0,0 5 0,-3 4 0,-2 0-8191</inkml:trace>
  <inkml:trace contextRef="#ctx0" brushRef="#br0" timeOffset="11">92871 182585,'-2875'359</inkml:trace>
  <inkml:trace contextRef="#ctx1" brushRef="#br0" timeOffset="8">92863 182595 24575,'0'0'0,"0"0"0,0 0 0,0 0 0,0-2 0,0 2 0,2 0 0,0-1 0,0 0 0,1 1 0,1-2 0,-1 2 0,-1 0 0,3-1 0,-1 1 0,-2-1 0,0 0 0,1 0 0,-1 0 0,0-1 0,0 1 0,0 0 0,0 0 0,0 0 0,1 1 0,1 0 0,-1 0 0,0-1 0,1-1 0,-1 2 0,2-1 0,-3 0 0,1 1 0,-1 1 0,1-1 0,-2-2 0,3 0 0,-1 2 0,1-2 0,0 1 0,2 1 0,-1-1 0,-1 0 0,1-1 0,-1 1 0,0 0 0,0 1 0,-1 0 0,1 0 0,0 0 0,-1 0 0,0-1 0,1-1 0,2 1 0,-2 0 0,2-2 0,-1 2 0,-1 0 0,0-1 0,0 0 0,-2 1 0,1 0 0,2-1 0,-1 0 0,0 2 0,1-3 0,0 0 0,2 0 0,-2 0 0,1 1 0,-2-1 0,1 2 0,-2-2 0,2 3 0,0-2 0,-1 1 0,0-1 0,-1 0 0,3 0 0,-1 0 0,-1 0 0,2 2 0,-3-1 0,1 0 0,0-2 0,0 3 0,1-1 0,-2 0 0,2 1 0,-2 0 0,1-1 0,0 0 0,0 1 0,0-1 0,-1-1 0,0 0 0,0 1 0,1 0 0,-2-2 0,1 2 0,0-3 0,1 1 0,0 0 0,-1 0 0,2 0 0,-1 1 0,1 0 0,-1 0 0,-1 0 0,0-1 0,-1 0 0,0 1 0,2-2 0,0 0 0,-2-1 0,0 1 0,-1 0 0,2 1 0,0 0 0,0-1 0,1 1 0,-2-1 0,1 2 0,0-1 0,0 0 0,1-1 0,0 1 0,-1 1 0,1-2 0,-1 0 0,0 3 0,-2-3 0,2 0 0,-1 1 0,1-1 0,-2 1 0,1-2 0,0 1 0,-1 1 0,2 1 0,-2-1 0,2 2 0,0-3 0,1 3 0,-1-3 0,-2 1 0,1 0 0,-1 0 0,1 0 0,1-1 0,-2 1 0,3-1 0,-3 1 0,1 1 0,-1 0 0,1 0 0,-1 0 0,0-1 0,1 0 0,0 1 0,1-2 0,-1 1 0,1 1 0,0-2 0,-2 1 0,1 0 0,1 0 0,-3 1 0,1-1 0,0 2 0,1-3 0,-1 2 0,1-2 0,-1 1 0,0 2 0,0-2 0,1 2 0,-2-2 0,1 2 0,2-3 0,-1 2 0,-1-2 0,-1 2 0,3 0 0,-2-2 0,0 1 0,0 0 0,-1 0 0,2-1 0,-1-1 0,1 2 0,0-1 0,0 0 0,0-1 0,-1 1 0,2 0 0,-2 0 0,-1 0 0,2-2 0,0 3 0,-2-2 0,2 0 0,-2 0 0,0 0 0,-2 0 0,2-3 0,0-2 0,-1 0-8191</inkml:trace>
  <inkml:trace contextRef="#ctx1" brushRef="#br0" timeOffset="9">88070 181128 24575,'0'1'0,"0"-1"0,0-1 0,0 1 0,1-2 0,-1 0 0,3-1 0,0-3 0,3-3 0,1-2 0,3-5 0,2-4 0,4-2 0,1-2 0,1-2 0,2-3 0,2-1 0,2-1 0,1-1 0,-1 0 0,2-1 0,0 1 0,3-1 0,1-1 0,4 0 0,2-2 0,1-1 0,1 2 0,3 2 0,-2 0 0,2 1 0,3 1 0,1-1 0,3-4 0,2 2 0,1-2-615,5-1 615,1 1 0,0 3 0,1-1 0,-1 3 0,-1 1 0,2 1 0,2 1 0,2 1 0,2 1 0,3 2 0,-1 0 0,3-1 0,4 2 0,2 1 0,1 1 0,-3 2 0,2 1 0,-3 0 0,1 2 0,-4 0 0,-1 4 0,-1 1 0,-4 0 0,0 1 0,-4 0 0,-2 2 0,-2 1 0,-1 2 0,-2 2 0,1 1 0,-3 1 0,1 1 0,-2 1 0,-2-1-44,-3 2 44,-1 1 0,-3 0 0,-1 0 0,-5 0 0,-2 0 614,-4 0-614,-3 0 45,-1 0-45,-4-1 0,-2 2 0,-4-3 0,0 1 0,-4 0 0,1-1 0,-1 1 0,0 0 0,-1 2 0,0-1 0,0-1 0,-3 1 0,0-1 0,-1-1 0,0 2 0,1-2 0,-1 3 0,-2-4 0,0 2 0,-1-1 0,-1 0 0,1-1 0</inkml:trace>
  <inkml:trace contextRef="#ctx1" brushRef="#br0" timeOffset="10">91342 179591 24575,'0'0'0,"1"0"0,-1 0 0,2 0 0,-2 0 0,-2 0 0,2 0 0,2 0 0,-2-1 0,0 0 0,1 1 0,0 0 0,3 0 0,0 2 0,2 1 0,3 2 0,3-1 0,0 5 0,4 0 0,1 0 0,-1 0 0,1 1 0,-1-1 0,-1 0 0,0-2 0,-4 0 0,1-1 0,-2 1 0,-1-2 0,0 0 0,-2-1 0,0-1 0,-2 0 0,-1 0 0,1-1 0,-4 1 0,1-1 0,-5 1 0,-4 2 0,-7-1 0,-9 5 0,-7 1 0,-8-1 0,-3 3 0,2 1 0,2-1 0,5-2 0,4 0 0,-1 0 0,2 0 0,-1 1 0,4 0-8191</inkml:trace>
  <inkml:trace contextRef="#ctx1" brushRef="#br0" timeOffset="11">88696 179315 24575,'0'-1'0,"0"1"0,0-1 0,0 2 0,0 3 0,1 2 0,1 7 0,2 6 0,1 8 0,2 3 0,-1 3 0,3 0 0,-2 0 0,1-2 0,-2-2 0,1-5 0,-1-5 0,-1-4 0,0-5 0</inkml:trace>
  <inkml:trace contextRef="#ctx1" brushRef="#br0" timeOffset="12">88966 179282 24575,'0'-1'0,"-2"1"0,2 1 0,-1 1 0,0 2 0,0 1 0,-1 5 0,0 3 0,0 4 0,1 5 0,2 4 0,2-1 0,1-2 0,1-2 0,2-3 0,1-2 0,1-7 0,3-2 0,-1-5 0,3-6 0,2-3 0,-1-7 0,0-4 0,-2-4 0,-1-2 0,-5 0 0,-2 3 0,-4-1 0,-1 1 0,-2 3 0,-1 3 0,-3 4 0,-1 2 0,-1 3 0,-1 3 0,-4 3 0,-1 3 0,2 3 0,1 3 0,1 1 0,0 0 0,2-2 0</inkml:trace>
  <inkml:trace contextRef="#ctx1" brushRef="#br0" timeOffset="13">89325 179139 24575,'0'0'0,"0"0"0,0 1 0,0 2 0,0 1 0,0 4 0,2 5 0,-2 7 0,1 5 0,1 2 0,-1 5 0,2-3 0,-1-2 0,1-4 0,0-4 0,0-4 0,1-3 0,-2-3 0</inkml:trace>
  <inkml:trace contextRef="#ctx1" brushRef="#br0" timeOffset="14">89598 179399 24575,'1'-1'0,"0"1"0,-1 1 0,1-1 0,-1-1 0</inkml:trace>
  <inkml:trace contextRef="#ctx1" brushRef="#br0" timeOffset="15">89982 178981 24575,'1'1'0,"0"-1"0,-1-1 0,0 1 0,-1 1 0,0 1 0,-4 2 0,-1 5 0,-2 2 0,-3 5 0,2 6 0,0 2 0,-1 4 0,3 3 0,1 1 0,3 0 0,0-1 0,2-4 0,3-5 0,0-4 0,3-5 0,1-4 0,2-2 0,2-4 0,2-3 0,3-4 0,3-2 0,-1-4 0,-1-1 0,-1 0 0,-3-2 0,-3 0 0,-4 0 0,-3 2 0,-5 0 0,-3 2 0,-4 1 0,-3 1 0,-3 2 0,0 4 0,-1 2 0,0 2 0,2 2 0,2 0 0,3 3 0,1-1 0,2 1 0</inkml:trace>
  <inkml:trace contextRef="#ctx1" brushRef="#br0" timeOffset="16">90296 178975 24575,'-1'2'0,"2"-2"0,-2 0 0,0 0 0,0 0 0,0 0 0,-1 4 0,-2 3 0,0 4 0,-2 1 0,0-1 0,2 0 0,0-2 0,3-2 0,2-1 0,0-1 0,4 0 0,2-2 0,4 0 0,5 1 0,4-2 0,0 0 0,2-1 0,-1 2 0,-2 0 0,-1 0 0,-5 3 0,-2 0 0,-4 2 0,-2 0 0,-3 1 0,-1 1 0,-4 2 0,-4 0 0,-2 0 0,-2 1 0,1-2 0,-2 0 0,-2-3 0,1-1 0,2-2 0,-1-1 0,3 0 0,1-1 0,1-1 0</inkml:trace>
  <inkml:trace contextRef="#ctx1" brushRef="#br0" timeOffset="17">90313 178909 24575,'0'0'0,"1"0"0,3 0 0,4 1 0,3 1 0,6 0 0,4 2 0,2-2 0,4 0 0,2-1 0,3 1 0,-6-2-8191</inkml:trace>
  <inkml:trace contextRef="#ctx1" brushRef="#br0" timeOffset="18">90785 178830 24575,'0'-1'0,"-2"1"0,2 0 0,0 2 0,0-2 0,-1 2 0,0 1 0,-3 4 0,-1 2 0,1 5 0,0 2 0,1 0 0,3 0 0,4 0 0,3-3 0,0 0 0,4-4 0,3-3 0,3-3 0,1-6 0,2-3 0,-1-2 0,-2-3 0,-3-3 0,-2-2 0,-4 1 0,-3 0 0,-2 2 0,-3 0 0,-2 3 0,-2 1 0,-3 0 0,-6 4 0,-4 0 0,-4 4 0,-2 3 0,-2 6 0,0 2 0,-3 5 0,4 0-8191</inkml:trace>
  <inkml:trace contextRef="#ctx1" brushRef="#br0" timeOffset="19">88030 180905 24575,'0'-1'0,"0"2"0,0 0 0,0 1 0,0 1 0,0 1 0,0 5 0,-1 2 0,-2 4 0,0 5 0,0 1 0,-1 1 0,1 1 0,1-2 0,-1 0 0,0-4 0,0-2 0,2-4 0,0-1 0,1-1 0,0-2 0,0-3 0,1-1 0,0 0 0,-1-1 0,3 0 0,0 0 0,0 0 0,1-1 0,1-2 0,2 0 0,3-2 0,3-2 0,4 0 0,1-4 0,5-2 0,0 1 0,2 0 0,0 0 0,1 0 0,2 1 0,0 0 0,2-2 0,-3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5-12-17T22:28:19.249"/>
    </inkml:context>
    <inkml:brush xml:id="br0">
      <inkml:brushProperty name="width" value="0.1" units="cm"/>
      <inkml:brushProperty name="height" value="0.1" units="cm"/>
    </inkml:brush>
    <inkml:context xml:id="ctx1">
      <inkml:inkSource xml:id="inkSrc4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1" timeString="2025-12-17T22:28:19.253"/>
    </inkml:context>
  </inkml:definitions>
  <inkml:trace contextRef="#ctx0" brushRef="#br0">86936 197919,'-1119'2446</inkml:trace>
  <inkml:trace contextRef="#ctx0" brushRef="#br0" timeOffset="1">86989 197936,'2533'921</inkml:trace>
  <inkml:trace contextRef="#ctx0" brushRef="#br0" timeOffset="2">85842 200405,'269'140</inkml:trace>
  <inkml:trace contextRef="#ctx0" brushRef="#br0" timeOffset="3">86132 200571,'3040'-406</inkml:trace>
  <inkml:trace contextRef="#ctx1" brushRef="#br0">89611 199449 24423,'0'11'0,"-1"2"0,-1-1 0,1-1 0,-1 2 0,0-2 0,-2 1 0,1 0 0,-1-1 0,0 1 0,-1-2 0,-1 1 0,0 0 0,1 0 0,-2-1 0,0 0 0,0-1 0,-1 1 0,0-1 0,-1 0 0,1-1 0,-1 1 0,-1-2 0,1 0 0,-2 1 0,2-3 0,-2 2 0,0-1 0,0-1 0,0 0 0,0-2 0,-1 2 0,1-1 0,-1-2 0,1 1 0,-2-1 0,1 0 0,0-1 0,1 0 0,-2-1 0,0 0 0,2-1 0,0 0 0,-3-1 0,2 0 0,1-1 0,-1 1 0,0-2 0,1-1 0,0 2 0,0-2 0,0 0 0,0-1 0,1-1 0,-1 2 0,1-3 0,0 1 0,1 0 0,0-2 0,1 1 0,-1-1 0,1 0 0,0-1 0,1 1 0,0-1 0,0 0 0,2-1 0,-1 0 0,0 0 0,1 1 0,1-2 0,0 1 0,1-1 0,0 0 0,0 1 0,1-2 0,1 2 0,-1-1 0,1-1 0,1 2 0,0-1 0,1-1 0,1 0 0,-1 2 0,1-1 0,1 0 0,0 1 0,0-1 0,1 1 0,0-2 0,1 3 0,1-1 0,0 1 0,-1-1 0,2 1 0,0 0 0,0 1 0,1-1 0,0 1 0,1 0 0,-1 1 0,1-1 0,0 2 0,1 0 0,0-1 0,1 2 0,-1 0 0,1 0 0,0 1 0,0 0 0,0 1 0,0 0 0,1 0 0,0 1 0,-1 1 0,1-1 0,2 2 0,-3 0 0,0 0 0,2 1 0,0 0 0,-2 1 0,1 0 0,0 0 0,1 2 0,-2-1 0,1 1 0,-1 1 0,1 0 0,-1 0 0,0 1 0,0 0 0,0 1 0,0 0 0,-2 0 0,2 2 0,-2-1 0,1 0 0,-1 2 0,-1-1 0,1 1 0,-1 0 0,0 1 0,-1-1 0,0 1 0,0 0 0,-2 1 0,1-1 0,0 1 0,-1-1 0,-1 3 0,0-2 0,-1 1 0,1-1 0,-2 1 0,0 0 0,-1-1 0,1 2 0,-1 0 0,-1-1 0</inkml:trace>
  <inkml:trace contextRef="#ctx1" brushRef="#br0" timeOffset="1">89481 198832 24575,'0'0'0,"0"0"0,0 0 0,0 0 0,1 0 0,1 0 0,2 1 0,3 1 0,1 2 0,4 1 0,3 0 0,2 0 0,2 1 0,2 1 0,3 0 0,0 0 0,3 3 0,-1-1 0,1 0 0,0 3 0,0 0 0,0 1 0,-2 3 0,-1-2 0,-1 3 0,1 0 0,-1 2 0,-1 1 0,-2 1 0,-5 1 0,1-3 0,-1 2 0,-3 0 0,-1 0 0,0 1 0,-3 1 0,-2 1 0,-1 0 0,-1 0 0,0 0 0,-1-1 0,0 2 0,-2-1 0,-1-1 0,-1 2 0,1-1 0,0-1 0,-2 0 0,-1-1 0,-2 0 0,1-1 0,0 0 0,0 0 0,-2 3 0,1-2 0,-2 1 0,1-2 0,-3 1 0,-1-1 0,-2-2 0,-2 0 0,0 0 0,-2-1 0,0 0 0,-2-3 0,-1 1 0,-1-1 0,1-2 0,0-2 0,-1 1 0,-2-1 0,1 1 0,-2 1 0,0-1 0,0 0 0,0 1 0,-2-4 0,2 3 0,0-2 0,1 1 0,1-2 0,-1 0 0,0-1 0,1 0 0,-1-2 0,2 0 0,0-3 0,1 3 0,-1-1 0,2 0 0,-2 0 0,2 3 0,-2-1 0,-3 0 0,0 0 0,-2 0 0,-3 1 0,-2-1 0,-5 0 0,-7 1 0,5-2-8191</inkml:trace>
  <inkml:trace contextRef="#ctx0" brushRef="#br0" timeOffset="6">89406 198823,'928'-4825</inkml:trace>
  <inkml:trace contextRef="#ctx1" brushRef="#br0" timeOffset="3">91109 193932 24438,'5'9'0,"0"0"0,-1-1 0,0 1 0,0 0 0,-2 1 0,1-1 0,0 0 0,-1 1 0,-1-1 0,1 1 0,-1 0 0,-1 0 0,0-1 0,0 1 0,0 0 0,-2-1 0,0 1 0,1 0 0,-1-1 0,-1 1 0,0-2 0,0 1 0,-1 1 0,1-1 0,-2 0 0,1-1 0,-2 1 0,1-1 0,-1-1 0,1 1 0,-2 0 0,1 0 0,-1-2 0,-1 1 0,1 0 0,-1-1 0,1-1 0,-1 1 0,-1-1 0,1 0 0,-1-1 0,0 1 0,1-1 0,-2-1 0,1 0 0,-1 0 0,1 0 0,0-2 0,-1 0 0,0 2 0,0-3 0,1 1 0,-1-1 0,1 0 0,-1-1 0,0 0 0,0-1 0,0 1 0,1-2 0,0 1 0,0-1 0,0 0 0,0 0 0,0-2 0,0 1 0,0-1 0,1 0 0,0 0 0,0-1 0,0 0 0,0 0 0,1-1 0,0 0 0,0 0 0,1 0 0,0-1 0,1 1 0,-2-2 0,2 1 0,1 0 0,-1-1 0,1 1 0,-1-2 0,2 1 0,0 0 0,0-1 0,1 1 0,0 0 0,1-1 0,-1 1 0,1-2 0,1 2 0,-1-1 0,2 1 0,-1-1 0,2 0 0,-1 0 0,0 0 0,2 1 0,-1-1 0,1 1 0,1 0 0,-1 0 0,1 0 0,0 0 0,2 1 0,-2-1 0,2 2 0,0-1 0,-1 0 0,1 0 0,1 1 0,0 0 0,0 0 0,1 0 0,-1 3 0,1-3 0,0 0 0,0 3 0,1-1 0,0 1 0,0-1 0,-1 1 0,1 1 0,1 0 0,-1 0 0,0 0 0,1 2 0,-1 0 0,1-1 0,0 1 0,-1 0 0,1 1 0,0 0 0,0 1 0,0 1 0,0-1 0,-1 1 0,1-1 0,-1 2 0,0 0 0,0 1 0,0-1 0,0 1 0,-1 1 0,1-1 0,0 1 0,-1 0 0,0 1 0,0 0 0,0 1 0,-1-1 0,0 1 0,0 0 0,-1 0 0,0 1 0,0 0 0,0-1 0,-2 2 0</inkml:trace>
  <inkml:trace contextRef="#ctx1" brushRef="#br0" timeOffset="4">92299 197241 24375,'6'12'0,"1"-1"0,-2 1 0,0 1 0,0 0 0,-1-1 0,0 0 0,-1 1 0,0 0 0,-1 1 0,0-1 0,-1 1 0,0-2 0,-1 1 0,-1 0 0,1 0 0,-2 1 0,0-1 0,0 0 0,-1-1 0,-1 2 0,1-1 0,-3-2 0,2 2 0,-1-1 0,0 0 0,-3 0 0,2-1 0,-2 0 0,0 0 0,1-1 0,-2 0 0,0 0 0,0 0 0,0-1 0,-2 0 0,1-1 0,0 0 0,-2 0 0,1-1 0,0-1 0,0 0 0,-2 0 0,1-1 0,-1 0 0,1 0 0,-1-2 0,1 0 0,-1 0 0,-1-1 0,1 0 0,0-2 0,0 2 0,-1-2 0,2 0 0,-2-2 0,1 1 0,-1-1 0,2 0 0,-1-2 0,1 1 0,-1 0 0,0-2 0,1 0 0,0-1 0,0 1 0,0-2 0,1 1 0,0-2 0,-1 1 0,2-1 0,0-1 0,0 1 0,1-2 0,0 1 0,0-2 0,1 1 0,0 0 0,1-2 0,-2 2 0,4-3 0,-2 3 0,1-3 0,1 1 0,1-1 0,-1 1 0,2-1 0,0 0 0,0 0 0,1 0 0,0 0 0,1 0 0,1 0 0,-1-1 0,2 1 0,-1 0 0,1 0 0,1 0 0,1 0 0,0 0 0,0 0 0,1 0 0,1 1 0,0 0 0,0 0 0,1-1 0,0 2 0,1-1 0,0 2 0,1-1 0,0 1 0,1 0 0,0-1 0,0 2 0,0-1 0,1 2 0,1-1 0,-1 1 0,1 1 0,0 0 0,1 0 0,-1 1 0,2 1 0,-1-1 0,0 1 0,1 2 0,0-1 0,0 1 0,-1 0 0,1 1 0,1 0 0,-1 1 0,0 0 0,0 1 0,1 0 0,-1 1 0,0 0 0,0 1 0,0 1 0,0 0 0,0 1 0,-1-1 0,1 2 0,-1 0 0,1 0 0,-1 1 0,-1 0 0,0 0 0,0 2 0,0 0 0,0 0 0,-2 0 0,1 1 0,0 0 0,-1 1 0,0 1 0,-1-1 0,0 1 0,0-1 0,-1 1 0</inkml:trace>
  <inkml:trace contextRef="#ctx0" brushRef="#br0" timeOffset="9">92690 197285,'-1201'-3434</inkml:trace>
  <inkml:trace contextRef="#ctx0" brushRef="#br0" timeOffset="10">92429 197970,'-2351'1846</inkml:trace>
  <inkml:trace contextRef="#ctx1" brushRef="#br0" timeOffset="7">92427 197983 24575,'0'1'0,"0"-2"0,0 2 0,0-2 0,-1 0 0,1 0 0,1 0 0,0-1 0,1 0 0,0 1 0,1-3 0,-1 4 0,1-3 0,0 0 0,-1 0 0,1 1 0,-1 0 0,-1 1 0,0-2 0,0 1 0,0 0 0,0 0 0,0-1 0,1 2 0,1-1 0,-1 0 0,2 1 0,-1-3 0,-1 2 0,0 0 0,1-2 0,0 2 0,-1 0 0,1 2 0,-2-1 0,0-2 0,1-1 0,0 2 0,1 0 0,1-1 0,0-1 0,1 1 0,-3-1 0,2 1 0,-1-1 0,1 1 0,-2 0 0,2 2 0,-1-1 0,0 1 0,0-2 0,0 0 0,-1 0 0,2-1 0,-1 0 0,2-1 0,-2 2 0,-1-1 0,2 0 0,-3 1 0,1 0 0,0 1 0,2-3 0,-2 2 0,1 0 0,0-2 0,1 1 0,-1-3 0,1 1 0,-1 1 0,-1 1 0,1 0 0,1 1 0,-2-1 0,3 0 0,-3 1 0,1-1 0,-1 0 0,1 0 0,2-1 0,-3 2 0,2 0 0,-1 0 0,-1-1 0,2 0 0,-1 1 0,0 0 0,0 1 0,1-1 0,-2 1 0,1-1 0,1 1 0,0 0 0,-2-3 0,0 3 0,-1-1 0,1 1 0,1-2 0,-2 1 0,1-1 0,-1 0 0,0-1 0,1 0 0,0 1 0,0-2 0,0 3 0,2-1 0,-2-1 0,0 2 0,-1-2 0,-1 2 0,1 0 0,-1-3 0,2 1 0,-2 0 0,-1 0 0,0 0 0,3 1 0,-2 0 0,1-1 0,0 0 0,-1 1 0,3 0 0,-3-1 0,1 1 0,1-1 0,-1 1 0,1 0 0,-1-1 0,1 0 0,-2 1 0,1 0 0,-1 0 0,0-1 0,0 1 0,-1 0 0,1-1 0,-2 0 0,1 3 0,4-2 0,-3 0 0,1 1 0,0-1 0,2 0 0,-3 1 0,-1-1 0,1-1 0,0 3 0,0-2 0,1-1 0,-2 1 0,2 0 0,-1 0 0,0 1 0,0 1 0,0-1 0,0 0 0,0 1 0,0-2 0,1 0 0,-1 0 0,0 0 0,2 0 0,-1 0 0,-1 1 0,0-1 0,0 0 0,0 2 0,-1-1 0,1 1 0,0-1 0,0-1 0,-2 0 0,2 1 0,0 1 0,0-1 0,0 1 0,0-1 0,0 1 0,0-1 0,0-1 0,0 0 0,-1 2 0,1-2 0,0 1 0,0 0 0,-2 0 0,1 0 0,1-2 0,-1 0 0,0 1 0,1-1 0,0 1 0,-2-1 0,1 1 0,2-1 0,-3 1 0,2-1 0,-2 1 0,0-1 0,1 1 0,1-2 0,-3 2 0,-1 0 0,0 0 0,1-4 0,-4 0 0,1 0-8191</inkml:trace>
  <inkml:trace contextRef="#ctx1" brushRef="#br0" timeOffset="8">90320 194173 24575,'1'-2'0,"-2"4"0,2-4 0,-2 4 0,2-4 0,-2 4 0,2-4 0,-2 3 0,1-3 0,0 2 0,0-1 0,0 0 0,1-2 0,-1 1 0,1 0 0,1-2 0,-2 1 0,0-1 0,1 1 0,-1-1 0,-1-1 0,0 1 0,2-1 0,-1 1 0,0-2 0,1 1 0,-1 2 0,0-1 0,1-1 0,1-1 0,-3 0 0,2 0 0,0 2 0,1-3 0,0 1 0,-1 0 0,1-2 0,0 0 0,0 0 0,0 2 0,-1-3 0,1 1 0,-1 1 0,-1-1 0,1 1 0,-1 1 0,0 1 0,1 1 0,0-1 0,-1 1 0,0-1 0,1 1 0,0-1 0,2-1 0,0-1 0,0 0 0,1 0 0,-3-1 0,0 3 0,2-2 0,-3 0 0,2 0 0,1 1 0,-3 1 0,3 0 0,-2 2 0,-1-2 0,0 1 0,2-2 0,1 1 0,-2 0 0,1 1 0,0-2 0,0 2 0,2-1 0,-1 1 0,1-1 0,0 1 0,0-2 0,-1 1 0,0 0 0,1 0 0,-3 0 0,-1 0 0,3 2 0,-2-2 0,1 0 0,-1-1 0,0 2 0,1-1 0,0-1 0,2 0 0,-3 1 0,3 0 0,1-1 0,-3 1 0,1-2 0,1 2 0,-2 0 0,0 0 0,0 1 0,1-1 0,-2 2 0,2 1 0,-3-2 0,2 2 0,1 0 0,1-3 0,-2 1 0,0 0 0,0 1 0,1-3 0,1 3 0,-1-3 0,0 0 0,0 1 0,2 1 0,-1 0 0,0-1 0,-3 0 0,2 1 0,-2 1 0,2-1 0,-1 0 0,0 1 0,0 0 0,0-1 0,0-2 0,0 2 0,1-2 0,0 0 0,-1 1 0,2 0 0,-1-1 0,3 2 0,-2 0 0,-2-2 0,2 4 0,0-1 0,-2 2 0,1-1 0,-1-1 0,-1 0 0,1 0 0,-1-1 0,1 1 0,2-1 0,-1 1 0,2 1 0,0-3 0,1 1 0,-1 3 0,-1-2 0,0-2 0,-1 1 0,-2 2 0,4-1 0,-4 0 0,2 1 0,-1-1 0,1 1 0,0-2 0,0 1 0,2-1 0,0 1 0,-1-1 0,0-1 0,-1 2 0,1 0 0,-1 0 0,-1 0 0,2 1 0,-1-2 0,-1 0 0,2 1 0,-2 2 0,2 0 0,-1-2 0,2 1 0,-2-1 0,-1 2 0,1 0 0,-1-1 0,1 1 0,2-2 0,-2 1 0,1-1 0,-1 2 0,0-2 0,2 1 0,-2 0 0,-1 0 0,1 1 0,0-1 0,-1 1 0,2-1 0,-2 0 0,1 1 0,0-2 0,-1 3 0,1-2 0,-1 0 0,1 1 0,-2 0 0,2 0 0,-2-1 0,1 2 0,-1 0 0,0-2 0,1 1 0,0 0 0,0 0 0,1-2 0,1 2 0,0-1 0,-1-1 0,1 0 0,-1 2 0,-1 0 0,1 0 0,0-2 0,-1 2 0,1-1 0,-1 1 0,1-1 0,1 2 0,0-1 0,-2 1 0,2-1 0,-2 0 0,1 0 0,-1 0 0,0 1 0,0 0 0,1-1 0,0 0 0,-1 1 0,1-1 0,-1 0 0,1-1 0,1 2 0,0 0 0,-1 0 0,0 0 0,1-2 0,-1 1 0,-1 1 0,2-2 0,-1 3 0,0-2 0,-1 1 0,0-1 0,0-1 0,0 0 0,0 2 0,2 0 0,-1 0 0,0 0 0,1 1 0,0-1 0,-1-1 0,0 0 0,1 1 0,-2 0 0,2 0 0,-3 0 0,1-1 0,-1 2 0,2 0 0,-2-1 0,2 0 0,1 0 0,-1 0 0,0 0 0,3 1 0,-1 0 0,0-1 0,0 0 0,1 0 0,-2 2 0,1-1 0,-3-1 0,1 0 0,1 0 0,-2 0 0,2 0 0,1 0 0,-3 0 0,3 0 0,-1 0 0,-1 2 0,0-1 0,1-1 0,0 1 0,0 0 0,-1-1 0,-1 2 0,2 0 0,0-2 0,1 2 0,-1 0 0,1 0 0,-2 1 0,1-1 0,0 0 0,-1 0 0,1 0 0,1-2 0,-2 2 0,0-2 0,1 3 0,-1-3 0,1 2 0,-1 0 0,1 0 0,0 1 0,0-3 0,0 3 0,0-2 0,1 0 0,0 1 0,-1 0 0,1 2 0,-1-1 0,0 0 0,1 0 0,-1 0 0,0-1 0,-1 3 0,-1-3 0,1-1 0,0 2 0,0-2 0,-1 1 0,1-2 0,-1 3 0,-2-2 0,3-1 0,0 3 0,-1-2 0,1 3 0,-1-2 0,1-1 0,1 1 0,0-1 0,-2 3 0,1-3 0,-1 2 0,1 0 0,1-1 0,-2 1 0,3-2 0,-2 4 0,0-3 0,2 2 0,-2-1 0,-2 0 0,3-2 0,-1 1 0,0 0 0,-2 1 0,0-1 0,1 1 0,-1-1 0,2-1 0,1 2 0,-2-1 0,1 0 0,-2 0 0,1 0 0,0 1 0,0 1 0,0-1 0,2 1 0,1-1 0,-3 1 0,1 0 0,1-1 0,-2 1 0,0-1 0,1 0 0,-2 1 0,1 0 0,1-1 0,-1-1 0,0 3 0,-1-2 0,1-1 0,0 1 0,0 1 0,1 1 0,1-1 0,1 1 0,-1-1 0,0-1 0,-3 1 0,1 1 0,0-1 0,3 1 0,-3-1 0,-1-1 0,1 1 0,1 0 0,-1-1 0,1 2 0,-1 1 0,1-3 0,0 0 0,-1 3 0,0-1 0,0 0 0,-1 1 0,2-1 0,-2 0 0,1-2 0,0 1 0,1 0 0,-2 0 0,0 0 0,2 1 0,-1 0 0,-1-1 0,1 1 0,-1-1 0,2 2 0,-1 0 0,0-1 0,-1 1 0,1-2 0,2 3 0,-1-1 0,0-2 0,-1 1 0,1-1 0,-2 1 0,0-2 0,1 2 0,-1-2 0,2 2 0,-2 1 0,0 0 0,1-1 0,0 1 0,1 0 0,0-1 0,0 2 0,-2-1 0,2-1 0,-2 1 0,1-2 0,0 2 0,0-1 0,0 0 0,-1-1 0,1 2 0,0-1 0,1 1 0,-2 1 0,1-2 0,1 2 0,-2-1 0,3 0 0,-5-1 0,3-1 0,-1 1 0,1-1 0,0 1 0,1-2 0,-1 0 0,0 0 0,-2 2 0,0-2 0,2 0 0,-1 2 0,-1 3 0,2 1 0,1 5 0,-1 5 0,1 0-8191</inkml:trace>
  <inkml:trace contextRef="#ctx1" brushRef="#br0" timeOffset="9">87346 197675 24575,'0'0'0,"0"0"0,0 1 0,0 3 0,-2 4 0,-1 2 0,-1 5 0,-2 6 0,0 2 0,-2 3 0,2 0 0,-2-3 0,3-2 0,0-4 0,2 1 0,2-3 0,-1-1 0,2-3 0,0 0 0,3 0 0,0-1 0,2 0 0,3 0 0,2-3 0,0 0 0,3-2 0,2 0 0,2-2 0,2-2 0,2 0 0,0-1 0,-1-2 0,-1 2 0,-3-2 0,-3 1-8191</inkml:trace>
  <inkml:trace contextRef="#ctx1" brushRef="#br0" timeOffset="10">87379 197957 24575,'0'1'0,"0"-1"0,0 0 0,0 1 0,0-2 0,0 2 0,0-2 0,0 0 0,1-2 0,3 0 0,2-2 0,3-1 0,5-3 0,1-3 0,1-1 0,1-4 0,3-2 0,-1 0 0,3-4 0,0 0 0,1 0 0,1-2 0,3 2 0,2 0 0,1-1 0,1 0 0,3 0 0,4-3 0,3 1 0,2-1 0,0 0 0,4-3 0,1 1 0,2-1 0,4 0 0,0 0 0,1 2 0,0 1 0,-1 1 0,0-1 0,-1 2 0,1 2 0,1-1 0,1 3 0,-1-1 0,-2 3 0,-1 2 0,-3 2 0,0 2 0,-1 2 0,-1 1 0,1-1 0,-3 2 0,0 0 0,-5 2 0,-5 1 0,-2 0 0,-3 1 0,0 0 0,-1 0 0,-2 2 0,0 1 0,1 2 0,0 2 0,0 1 0,0 1 0,8 2 0,-2 1-8191</inkml:trace>
  <inkml:trace contextRef="#ctx1" brushRef="#br0" timeOffset="11">89428 196936 24575,'1'0'0,"-2"0"0,2 0 0,0 1 0,2 1 0,2 2 0,4 1 0,3 2 0,2 1 0,4 2 0,0-1 0,0 1 0,-1-2 0,0 1 0,-1-2 0,-1-2 0,-1-1 0,-1 0 0,-2-1 0,-2-1 0,-2 2 0,-2-3 0,-3 1 0,1 1 0,-3 1 0,-4 0 0,-3 5 0,-7 2 0,-4 3 0,-4 1 0,-2 2 0,-4 1 0,-5 1 0,2-1-8191</inkml:trace>
  <inkml:trace contextRef="#ctx1" brushRef="#br0" timeOffset="12">87323 196443 24575,'-1'0'0,"0"0"0,0 0 0,-2 4 0,-2 2 0,-1 6 0,-6 8 0,1 9 0,-3 9 0,1 9 0,2 8 0,4 4 0,4-2 0,4-1 0,3-7 0,4-6 0,4-7 0,2-9 0,5-5 0,3-8 0,2-8 0,4-6 0,-1-8 0,2-6 0,-3-7 0,-3-1 0,-6-3 0,-6 0 0,-4-1 0,-7 0 0,-6 2 0,-4 5 0,-3 3 0,-8 6 0,-4 4 0,-4 6 0,-3 6 0,2 4 0,4 3 0,5 0 0,7 2 0,6-1 0,3-2 0</inkml:trace>
  <inkml:trace contextRef="#ctx1" brushRef="#br0" timeOffset="13">87712 196410 24575,'1'-1'0,"-1"1"0,-1-1 0,1 2 0,1 1 0,0 5 0,1 5 0,1 8 0,2 8 0,0 7 0,4 8 0,-2 5 0,2 0 0,0 1 0,-1-5 0,0-4 0,0-6 0,-2-8 0,0-6 0,-1-7-8191</inkml:trace>
  <inkml:trace contextRef="#ctx1" brushRef="#br0" timeOffset="14">88079 196923 24575,'0'2'0,"0"-4"0,0 4 0,2-4 0</inkml:trace>
  <inkml:trace contextRef="#ctx1" brushRef="#br0" timeOffset="15">88435 196242 24575,'0'0'0,"-2"0"0,-3 0 0,0 2 0,-3-1 0,-5 4 0,-2 4 0,-5 0 0,-1 4 0,0 2 0,1 2 0,2 3 0,3 0 0,2 0 0,4 2 0,3-1 0,2 1 0,3-3 0,3-2 0,1-2 0,4-2 0,1-1 0,3-3 0,0-3 0,4-3 0,3-3 0,3-4 0,4-6 0,0-4 0,0-5 0,-2-3 0,-5-3 0,-2-4 0,-3 0 0,-3 2 0,-4 3 0,-1 3 0,-2 3 0,-1 6 0,-2 3 0,0 5 0,-1 2 0,0 7 0,0 8 0,-1 9 0,1 11 0,1 7 0,-1 6 0,2 2 0,0 1 0,2-5 0,-1-2 0,1-4 0,2-5 0,-1-6 0,2-3 0,0-4 0,0-4 0,0-3 0,1-3 0</inkml:trace>
  <inkml:trace contextRef="#ctx1" brushRef="#br0" timeOffset="16">88754 196260 24575,'1'-1'0,"-2"2"0,1-2 0,2 0 0,0-2 0,5-2 0,1-1 0,6-2 0,0-1 0,2 1 0,-1 1 0,-2 0 0,-1 2 0,-4 3 0,0 4 0,-3 2 0,-2 4 0,-3 2 0,-3 4 0,-4 4 0,-1 0 0,-1 0 0,-1 2 0,-2-2 0,2 1 0,2-4 0,2-2 0,0 0 0,4-3 0,1-3 0,2-1 0,1-1 0,5-1 0,2 1 0,1 0 0,3 0 0,1 1 0,2 0 0,2 1 0,-1 1 0,-2-1 0,-1 2 0,-4 2 0,-4 4 0,-4 0 0,-2 2 0,-4-1 0,-3 0 0,-3 0 0,-5-1 0,-1-2 0,-4-1 0,4-3 0,2-2 0,4-3-8191</inkml:trace>
  <inkml:trace contextRef="#ctx1" brushRef="#br0" timeOffset="17">89106 195957 24575,'0'0'0,"0"0"0,-1 1 0,0 0 0,-2 2 0,0 3 0,-2 4 0,1 5 0,-2 5 0,1 5 0,1 0 0,2 1 0,1-1 0,0-4 0,2-4 0,2-4 0,1-3 0,1-4 0,2-3 0,2-4 0,0-4 0,1-6 0,0-2 0,-1-4 0,-2-1 0,-1-2 0,-2 1 0,-3 1 0,-1 2 0,-4 1 0,1 2 0,-2 4 0,0 3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6-02-02T16:41:31.872"/>
    </inkml:context>
    <inkml:brush xml:id="br0">
      <inkml:brushProperty name="width" value="0.1" units="cm"/>
      <inkml:brushProperty name="height" value="0.1" units="cm"/>
    </inkml:brush>
    <inkml:context xml:id="ctx1">
      <inkml:inkSource xml:id="inkSrc4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1" timeString="2026-02-02T16:41:31.876"/>
    </inkml:context>
  </inkml:definitions>
  <inkml:trace contextRef="#ctx0" brushRef="#br0">86418 195788,'-601'1312</inkml:trace>
  <inkml:trace contextRef="#ctx0" brushRef="#br0" timeOffset="1">86446 195797,'1359'494</inkml:trace>
  <inkml:trace contextRef="#ctx0" brushRef="#br0" timeOffset="2">85830 197121,'145'76</inkml:trace>
  <inkml:trace contextRef="#ctx0" brushRef="#br0" timeOffset="3">85986 197211,'1631'-218</inkml:trace>
  <inkml:trace contextRef="#ctx1" brushRef="#br0">87853 196608 24423,'0'6'0,"-1"1"0,0 0 0,0-1 0,0 0 0,0 1 0,-1-1 0,1 0 0,-2 0 0,1 0 0,-1 0 0,1 0 0,-2 0 0,1-1 0,0 1 0,-1-1 0,0 0 0,0 1 0,0-2 0,-1 1 0,0 0 0,1-1 0,-2 0 0,1 0 0,0 0 0,-1-1 0,1 0 0,-1 1 0,0-2 0,0 1 0,0-1 0,0 1 0,0-2 0,0 1 0,-1-1 0,1 0 0,-1 0 0,1 0 0,-1-1 0,1 0 0,-1 0 0,1 0 0,0-1 0,-1 0 0,0 0 0,1 0 0,0-1 0,-1 1 0,1-2 0,0 1 0,1-1 0,-1 1 0,0-2 0,0 1 0,1 0 0,-1-1 0,1 0 0,0 0 0,0 0 0,1-1 0,-1 0 0,1 1 0,-1-2 0,2 1 0,-1 0 0,0-1 0,1 1 0,0-1 0,0 0 0,0 0 0,1 0 0,0 0 0,0 0 0,1 0 0,-1-1 0,1 1 0,0 0 0,1-1 0,-1 0 0,1 1 0,0 0 0,1-1 0,-1 0 0,1 1 0,0 0 0,1-1 0,-1 1 0,1 0 0,0 0 0,0-1 0,1 2 0,0-1 0,0 0 0,0 0 0,1 1 0,0 0 0,-1-1 0,2 1 0,-1 0 0,1 1 0,-1-1 0,1 1 0,0 0 0,0 0 0,1 0 0,-1 1 0,1 0 0,0-1 0,0 1 0,-1 1 0,1 0 0,0-1 0,1 1 0,-1 1 0,0-1 0,1 1 0,0 1 0,-1-1 0,0 0 0,1 1 0,-1 0 0,1 1 0,-1 0 0,1-1 0,-1 1 0,1 1 0,-1-1 0,0 1 0,0 1 0,0-1 0,0 0 0,0 1 0,0 1 0,-1-1 0,1 0 0,-1 1 0,0 0 0,1 0 0,-2 0 0,1 1 0,0-1 0,-1 1 0,0 0 0,0 1 0,0-1 0,-1 0 0,0 1 0,1 0 0,-2 0 0,1-1 0,-1 2 0,1-1 0,-2 0 0,1 0 0,-1 1 0,0-1 0,0 0 0,0 1 0,0 0 0,-1-1 0</inkml:trace>
  <inkml:trace contextRef="#ctx1" brushRef="#br0" timeOffset="1">87783 196277 24575,'-1'0'0,"2"0"0,-2 0 0,2 0 0,0 0 0,-1 0 0,3 1 0,0 0 0,2 1 0,1 0 0,2 1 0,1 0 0,1 0 0,2 1 0,0 0 0,2 0 0,0 1 0,0 0 0,0 0 0,1 1 0,-1 0 0,1 2 0,-2 0 0,0 0 0,0 0 0,-1 2 0,1 0 0,-2 1 0,0 0 0,-3 0 0,1 0 0,-1 0 0,-1 0 0,-2 1 0,1 0 0,-2 0 0,0 1 0,-2 0 0,1 0 0,-2-1 0,1 1 0,0 0 0,-2 0 0,0 0 0,0 0 0,0-1 0,0 1 0,-1 0 0,-1-2 0,0 1 0,0-1 0,-1 0 0,1 1 0,-1 1 0,0-1 0,-1 0 0,1-1 0,-1 1 0,-2-1 0,0 0 0,-2-1 0,0 0 0,0-1 0,-1 1 0,-1-2 0,0 1 0,0-2 0,0 0 0,-1 0 0,0-1 0,0 0 0,0 0 0,-2 1 0,1 0 0,0 0 0,-1-1 0,0-1 0,1 2 0,-1-2 0,1 1 0,1-1 0,-1 0 0,0-1 0,1 0 0,0-1 0,-1 0 0,2-1 0,-1 1 0,1 0 0,0-1 0,0 2 0,0-1 0,-1 1 0,-1 0 0,0 0 0,-2 0 0,-1 0 0,-1-1 0,-3 2 0,-3-2 0,2 1-8191</inkml:trace>
  <inkml:trace contextRef="#ctx0" brushRef="#br0" timeOffset="6">87742 196273,'498'-2589</inkml:trace>
  <inkml:trace contextRef="#ctx1" brushRef="#br0" timeOffset="3">88656 193648 24438,'3'5'0,"0"0"0,-1-1 0,0 1 0,0 0 0,-1 0 0,1 0 0,-1 0 0,0 0 0,0 0 0,0 1 0,-1-1 0,1 0 0,-1 0 0,0 1 0,-1-1 0,1 0 0,-1 0 0,0 0 0,0 0 0,-1 1 0,1-2 0,-1 1 0,0 0 0,0 0 0,-1 0 0,1-1 0,-1 1 0,1-1 0,-2 0 0,1 1 0,0-1 0,-1-1 0,1 1 0,-1 0 0,0 0 0,0-1 0,0-1 0,-1 2 0,1-1 0,0-1 0,-1 0 0,0 1 0,0-1 0,0 0 0,0-1 0,0 1 0,0-1 0,0 0 0,0 0 0,0 0 0,-1-1 0,1 1 0,0-2 0,0 1 0,0 0 0,-1-1 0,1 1 0,0-1 0,0-1 0,0 1 0,0 0 0,0-1 0,0 0 0,0 0 0,1-1 0,-1 1 0,1-1 0,-1 0 0,1 0 0,0 0 0,0 0 0,0-1 0,0 1 0,0-1 0,1 0 0,0 0 0,0 0 0,0-1 0,0 1 0,0 0 0,1-1 0,0 0 0,-1 0 0,2 0 0,-1 0 0,1 0 0,-1 0 0,1 0 0,0 0 0,1 0 0,-1-1 0,1 1 0,0 0 0,0 0 0,0 0 0,1-1 0,0 1 0,-1 0 0,2 0 0,-1 0 0,0 0 0,1 0 0,0 0 0,1 0 0,-1 1 0,0-1 0,1 0 0,0 1 0,0 0 0,0 0 0,0 0 0,1 0 0,0 0 0,-1 0 0,1 1 0,1 0 0,-1 0 0,0-1 0,0 2 0,1-1 0,0 1 0,-1 0 0,1-1 0,0 2 0,0-1 0,0 1 0,0-1 0,0 1 0,0 0 0,1 1 0,-1-1 0,0 1 0,0 0 0,1 0 0,-1 0 0,0 1 0,0 0 0,0 0 0,0-1 0,0 2 0,0 0 0,0-1 0,0 1 0,0 0 0,-1 1 0,1-1 0,0 1 0,-1 0 0,0 0 0,1 0 0,-1 0 0,-1 1 0,2 0 0,-2 0 0,0-1 0,1 2 0,-1-1 0,0 0 0,-1 0 0</inkml:trace>
  <inkml:trace contextRef="#ctx1" brushRef="#br0" timeOffset="4">89295 195424 24375,'3'6'0,"1"0"0,-2 1 0,1-1 0,0 1 0,-1 0 0,0-1 0,0 2 0,-1-2 0,0 1 0,1 0 0,-2 1 0,1-1 0,-1 0 0,-1 0 0,1 0 0,-1 0 0,0 0 0,0 0 0,-1 0 0,0 0 0,0 0 0,-1-1 0,1 1 0,-1-1 0,0 1 0,0-1 0,-1 0 0,0 0 0,0 0 0,0 0 0,-1-1 0,0 0 0,0 0 0,0 0 0,0 0 0,-1-1 0,1 1 0,-1-1 0,0-1 0,0 1 0,-1-1 0,1 0 0,-1 0 0,0 0 0,1-1 0,-1 0 0,0 0 0,0-1 0,0 0 0,0 1 0,0-2 0,0 0 0,0 0 0,0 0 0,0 0 0,0-1 0,-1 0 0,1 0 0,1-1 0,-1 0 0,0 0 0,0-1 0,1 1 0,-1-1 0,1 0 0,0-1 0,-1 1 0,2-1 0,-1 0 0,0 0 0,1-1 0,-1 0 0,1 0 0,0 0 0,1-1 0,-1 1 0,1 0 0,0-2 0,0 2 0,1-2 0,-1 1 0,1 0 0,1-1 0,-1 0 0,1 1 0,0-1 0,0 0 0,1 0 0,-1 0 0,1 0 0,1 0 0,0 0 0,-1 0 0,2 0 0,-1 0 0,1 0 0,0-1 0,0 1 0,1 1 0,-1-1 0,2 0 0,-1 0 0,1 1 0,-1-1 0,2 1 0,-1-1 0,1 1 0,0 1 0,0-1 0,0 0 0,1 1 0,-1-1 0,1 1 0,1 0 0,-1 1 0,0-1 0,1 1 0,0 0 0,0 0 0,0 1 0,0-1 0,1 1 0,-1 0 0,1 1 0,0 0 0,0 0 0,0 0 0,-1 1 0,1-1 0,1 1 0,-1 1 0,0-1 0,0 1 0,0 0 0,0 1 0,0 0 0,0-1 0,0 2 0,0-1 0,0 1 0,0 0 0,-1 1 0,1-1 0,0 1 0,-1 1 0,0-1 0,0 0 0,0 1 0,0 1 0,0-1 0,-1 0 0,0 1 0,0 0 0,0 0 0,0 1 0,-1-1 0,1 1 0,-1 0 0,0 0 0</inkml:trace>
  <inkml:trace contextRef="#ctx0" brushRef="#br0" timeOffset="9">89504 195447,'-644'-1842</inkml:trace>
  <inkml:trace contextRef="#ctx0" brushRef="#br0" timeOffset="10">89364 195815,'-1261'990</inkml:trace>
  <inkml:trace contextRef="#ctx1" brushRef="#br0" timeOffset="7">89363 195822 24575,'0'0'0,"0"0"0,0 0 0,0 0 0,0-1 0,0 1 0,0-1 0,1 0 0,0 0 0,0 0 0,1 0 0,-1 0 0,0 0 0,1-1 0,-1 1 0,1 0 0,-1 0 0,-1 0 0,1-1 0,-1 1 0,1 0 0,0 0 0,-1 0 0,1 0 0,1 0 0,-1 0 0,1 0 0,-1-1 0,0 1 0,1-1 0,0 1 0,-1 0 0,0 0 0,0 1 0,0-1 0,0 0 0,0-1 0,0 0 0,1 1 0,-1-1 0,2 0 0,-1 1 0,0-1 0,0 0 0,-1 0 0,1 0 0,0 1 0,-1 0 0,1 0 0,0 0 0,-1 0 0,1-1 0,-1 1 0,1-1 0,0-1 0,0 1 0,0 0 0,-1 0 0,1 0 0,-1 0 0,0 1 0,0-1 0,1 0 0,-1 0 0,1 1 0,-1-2 0,2 0 0,-2 0 0,1 0 0,0 0 0,-1 1 0,1 0 0,0 0 0,-1 0 0,1 0 0,0 0 0,-1 0 0,0 0 0,1 0 0,0-1 0,0 1 0,0 1 0,-1-1 0,1 0 0,-1 0 0,1 0 0,0 1 0,-1 0 0,1-1 0,0 1 0,-1 0 0,1-1 0,0 1 0,0-1 0,-2 1 0,1-1 0,0 1 0,1-1 0,-1 0 0,0 0 0,-1 0 0,1-1 0,0 0 0,0 1 0,0-1 0,0 1 0,1 0 0,-1 0 0,0 0 0,0 0 0,-1 0 0,0 0 0,1-1 0,-1 0 0,0 1 0,0-1 0,0 0 0,0 1 0,0 0 0,1-1 0,-1 1 0,1-1 0,0 1 0,-1 0 0,1 0 0,0-1 0,-1 1 0,1-1 0,0 1 0,0-1 0,-1 1 0,0 0 0,0 0 0,0-1 0,0 1 0,0 0 0,0-1 0,-1 0 0,1 2 0,1-1 0,-1 0 0,0 1 0,1-2 0,0 1 0,0 0 0,-2 0 0,1 0 0,0 1 0,0-2 0,0 1 0,0 0 0,1 0 0,-2-1 0,2 2 0,-1 0 0,0-1 0,0 1 0,-1-1 0,2 0 0,-1 0 0,0 0 0,0 0 0,1 0 0,-1-1 0,1 2 0,-2-2 0,1 2 0,0-1 0,0 1 0,0 0 0,0-1 0,0 0 0,-1 0 0,1 0 0,0 1 0,0 0 0,0-1 0,0 1 0,0 0 0,0-1 0,0 0 0,0 0 0,0 1 0,0-1 0,0 0 0,-1 0 0,1 1 0,-1-1 0,1 0 0,-1-1 0,1 1 0,0-1 0,0 1 0,-1-1 0,0 1 0,2-1 0,-2 1 0,0 0 0,0-1 0,1 1 0,-1-1 0,1 0 0,-2 1 0,1 0 0,-2 0 0,1-2 0,-2-1 0,2 1-8191</inkml:trace>
  <inkml:trace contextRef="#ctx1" brushRef="#br0" timeOffset="8">88233 193777 24575,'1'0'0,"-2"0"0,2 0 0,-2 0 0,2 0 0,-2 0 0,2 0 0,-2 0 0,1-1 0,0 1 0,0-1 0,0 1 0,1-1 0,-1-1 0,0 1 0,1-1 0,-1 0 0,0 0 0,1 1 0,-2-2 0,1 1 0,0 0 0,0-1 0,0 1 0,0-1 0,0 0 0,1 1 0,-1 0 0,0-1 0,1 0 0,-1 0 0,0 0 0,1 0 0,0 0 0,0 0 0,-1-1 0,1 0 0,0 0 0,1 0 0,-1 0 0,-1 0 0,1 0 0,0-1 0,-1 2 0,1-1 0,-1 0 0,0 2 0,0 0 0,0-1 0,0 1 0,1-1 0,-1 1 0,1-1 0,0 0 0,1 0 0,0-2 0,-1 2 0,0-1 0,0 1 0,0-1 0,-1 0 0,1 1 0,1 0 0,-2-1 0,1 2 0,0 0 0,-1-1 0,0 1 0,1-1 0,0 0 0,0 1 0,0-1 0,0 1 0,0 0 0,2-1 0,-1 0 0,0 1 0,0 0 0,0-2 0,0 1 0,-1 1 0,1-1 0,-1 0 0,-1 1 0,1 0 0,0 0 0,0-1 0,-1 0 0,1 1 0,0-1 0,0 0 0,1 0 0,-1 0 0,1 0 0,0 0 0,0 0 0,-1 0 0,1 0 0,-1 0 0,1 1 0,-1-1 0,0 1 0,0 0 0,0 1 0,0-1 0,-1 1 0,2-1 0,0 0 0,-1 0 0,0 0 0,0 0 0,1-1 0,0 1 0,0-1 0,0 0 0,-1 0 0,1 1 0,1 0 0,-1-1 0,-1 1 0,0-1 0,0 2 0,0-1 0,0 0 0,0 0 0,0 0 0,1 0 0,-1-1 0,0 0 0,0 1 0,1-2 0,-1 2 0,1-1 0,0 0 0,1 0 0,-1 1 0,-1-1 0,2 2 0,-2 0 0,1 0 0,-1 0 0,0-1 0,0 1 0,0-1 0,0 0 0,0 0 0,1 0 0,-1 0 0,2 1 0,-1-1 0,1 0 0,0 1 0,0-1 0,-1 0 0,-1 0 0,0 0 0,1 1 0,-1-1 0,1 1 0,-1 0 0,0-1 0,1 0 0,0 1 0,0-1 0,1 0 0,-1 0 0,0-1 0,0 2 0,0-1 0,0 0 0,-1 1 0,1 0 0,-1-1 0,1 0 0,-1 0 0,1 1 0,0 1 0,0-2 0,0 1 0,0 0 0,-1 0 0,1 0 0,-1 1 0,0-2 0,2 1 0,-2 0 0,2 0 0,-2 0 0,1 0 0,0-1 0,0 1 0,-1 0 0,1 0 0,0 1 0,-1-1 0,0 0 0,1 0 0,-1 0 0,1 0 0,-1 0 0,1 1 0,-1-1 0,0 0 0,0 1 0,0-1 0,0 0 0,0 0 0,-1 1 0,1 0 0,0-1 0,0 1 0,1-1 0,-1 0 0,1 0 0,0 0 0,0 0 0,0-1 0,0 1 0,-1 1 0,0-1 0,1 0 0,-1 0 0,1 0 0,-1 0 0,1 0 0,-1 1 0,1 0 0,0 0 0,0 0 0,-1-1 0,1 0 0,-2 0 0,2 1 0,-1 0 0,0 0 0,1 0 0,-1-1 0,1 1 0,-1-1 0,0 1 0,2-1 0,-2 2 0,1-2 0,0 1 0,0-1 0,-1 1 0,1 0 0,0-1 0,-1 1 0,1 0 0,-1-1 0,0 1 0,0-1 0,1 0 0,-2 1 0,2 0 0,0 0 0,0 0 0,0 1 0,0-1 0,0-1 0,-1 1 0,1 0 0,0 0 0,-1 0 0,0-1 0,0 1 0,0 0 0,0 1 0,0-1 0,0 0 0,2 0 0,-2 0 0,1 0 0,1 1 0,0-1 0,-1 0 0,1 0 0,0 0 0,-1 1 0,1-1 0,-2 1 0,1-2 0,0 2 0,-1-1 0,1 0 0,1 0 0,-2 0 0,1 0 0,0 0 0,0 1 0,0-1 0,0 0 0,0 1 0,0-1 0,0 0 0,0 1 0,-1 0 0,1 0 0,1 0 0,-1 0 0,1 0 0,-2 0 0,2 1 0,-1-1 0,0 0 0,0-1 0,0 1 0,0 0 0,0-1 0,0 1 0,0 0 0,-1 0 0,1 0 0,0 0 0,0 0 0,1-1 0,-1 2 0,0-2 0,0 1 0,1 0 0,0 0 0,-1 1 0,0 0 0,1-1 0,-1 1 0,0 0 0,0-1 0,0 1 0,-1-1 0,1 0 0,-1 0 0,1 0 0,-1 0 0,0-1 0,0 1 0,0 0 0,0 0 0,1 0 0,-1 0 0,1 0 0,-2 1 0,2-2 0,0 1 0,0 0 0,-1 1 0,1-1 0,-1 0 0,1 1 0,0-1 0,-1 0 0,1 0 0,0 2 0,0-2 0,0 1 0,0-1 0,-1 1 0,1-1 0,-1 0 0,1-1 0,-1 2 0,-1 0 0,1-1 0,0 0 0,0 0 0,1 0 0,-1 0 0,1 0 0,-1 1 0,0-1 0,0 0 0,0 1 0,0 0 0,1 0 0,1 0 0,-2 0 0,1 0 0,-1 0 0,1-1 0,-1 2 0,0-2 0,0 1 0,0 0 0,0 0 0,1-1 0,-1 2 0,-1-2 0,1 0 0,1 1 0,-1 0 0,0 1 0,1-1 0,1 0 0,-1 0 0,0 1 0,-1-2 0,0 2 0,0-1 0,1 1 0,0-1 0,-2 0 0,1 0 0,1 0 0,-1 0 0,0 0 0,1 1 0,0-1 0,-1 0 0,0 1 0,0-1 0,0 2 0,0-1 0,0-1 0,0 1 0,0-1 0,0 0 0,0 0 0,0 0 0,0 0 0,0 1 0,0-1 0,0 1 0,0-1 0,0 1 0,0 0 0,0 0 0,0-1 0,0 2 0,0-2 0,1 2 0,-1-1 0,1-1 0,-1 1 0,1-1 0,-2 1 0,1-2 0,0 2 0,0-2 0,0 2 0,-1 0 0,1 0 0,0 0 0,1 1 0,-1-1 0,1 0 0,-1 0 0,0 0 0,0 0 0,0 1 0,0-2 0,0 0 0,0 1 0,0 0 0,0-1 0,0 1 0,0 0 0,0 0 0,0 1 0,0-1 0,0 0 0,1 0 0,-1 1 0,-1-1 0,1-1 0,0 0 0,0 1 0,0-1 0,0 0 0,0-1 0,0 1 0,-1 1 0,0-2 0,2 1 0,-2 1 0,0 1 0,1 1 0,0 2 0,1 3 0,-1 1-8191</inkml:trace>
  <inkml:trace contextRef="#ctx1" brushRef="#br0" timeOffset="9">86637 195656 24575,'0'0'0,"0"0"0,0 1 0,0 1 0,-1 2 0,0 2 0,-2 2 0,0 3 0,0 2 0,-1 1 0,0-1 0,1 0 0,0-2 0,0-2 0,1 1 0,1-2 0,1-1 0,0-1 0,0 0 0,1 0 0,1-1 0,1 1 0,1-1 0,1-1 0,1 0 0,1-1 0,1-1 0,1-1 0,1 0 0,1 0 0,0-1 0,0-1 0,-1 1 0,-1-1 0,-2 0-8191</inkml:trace>
  <inkml:trace contextRef="#ctx1" brushRef="#br0" timeOffset="10">86655 195808 24575,'0'0'0,"0"0"0,0 1 0,0-1 0,0 0 0,0 0 0,0-1 0,0 1 0,1-2 0,1 0 0,1 0 0,2-1 0,2-2 0,1-1 0,1-2 0,0-1 0,2-1 0,-1 0 0,2-2 0,-1-1 0,2 1 0,0-1 0,1 0 0,2 1 0,0-1 0,0 0 0,3 0 0,1-1 0,2-1 0,1 1 0,0 0 0,3-2 0,-1 0 0,2 0 0,2 0 0,0 0 0,1 1 0,-1 0 0,0 1 0,0 0 0,-1 1 0,1 0 0,1 0 0,0 2 0,-1-1 0,0 2 0,-1 1 0,-2 1 0,0 1 0,0 1 0,-1 0 0,1 1 0,-2 0 0,0 0 0,-2 1 0,-3 1 0,-2 0 0,-1 0 0,0 1 0,0-1 0,-2 1 0,2 1 0,-2 1 0,1 1 0,0 1 0,1 0 0,3 1 0,-1 1-8191</inkml:trace>
  <inkml:trace contextRef="#ctx1" brushRef="#br0" timeOffset="11">87755 195260 24575,'0'0'0,"0"0"0,0 0 0,0 1 0,2 0 0,1 1 0,2 1 0,1 0 0,2 2 0,1 0 0,1 0 0,-1 0 0,1-1 0,-1 1 0,-1-1 0,0-2 0,0 1 0,-1-1 0,-1-1 0,-1 1 0,-2 0 0,0-2 0,-2 2 0,0-1 0,-1 1 0,-1 1 0,-3 1 0,-3 2 0,-3 2 0,-2 0 0,-1 1 0,-2 0 0,-3 2 0,2-1-8191</inkml:trace>
  <inkml:trace contextRef="#ctx1" brushRef="#br0" timeOffset="12">86625 194996 24575,'-1'0'0,"1"0"0,-1 0 0,0 1 0,-2 3 0,0 3 0,-3 3 0,-1 6 0,0 4 0,0 5 0,1 5 0,2 1 0,3 0 0,1-1 0,2-4 0,3-3 0,1-4 0,2-4 0,2-3 0,2-5 0,1-3 0,2-4 0,-1-5 0,2-2 0,-2-4 0,-2-1 0,-3-2 0,-3 1 0,-2-1 0,-4 0 0,-3 2 0,-3 1 0,-1 3 0,-4 2 0,-3 3 0,-1 3 0,-2 3 0,1 2 0,2 2 0,3 1 0,3 0 0,3-1 0,3-1 0</inkml:trace>
  <inkml:trace contextRef="#ctx1" brushRef="#br0" timeOffset="13">86834 194978 24575,'0'-1'0,"0"1"0,0 0 0,0 0 0,0 1 0,1 3 0,0 3 0,0 3 0,2 5 0,0 4 0,2 4 0,-2 3 0,2 0 0,0 0 0,0-2 0,-1-3 0,0-3 0,-1-4 0,0-3 0,0-4-8191</inkml:trace>
  <inkml:trace contextRef="#ctx1" brushRef="#br0" timeOffset="14">87031 195253 24575,'0'1'0,"0"-2"0,0 2 0,1-2 0</inkml:trace>
  <inkml:trace contextRef="#ctx1" brushRef="#br0" timeOffset="15">87221 194888 24575,'0'0'0,"-1"0"0,-1 0 0,-1 1 0,-1 0 0,-3 1 0,-1 3 0,-3 0 0,0 2 0,0 1 0,0 1 0,1 1 0,2 1 0,1 0 0,3 1 0,0-1 0,2 0 0,1 0 0,2-2 0,2-1 0,0-1 0,1 0 0,2-2 0,0-2 0,2-1 0,2-2 0,1-3 0,2-2 0,1-3 0,-1-2 0,-1-2 0,-2-2 0,-1-1 0,-2 0 0,-2 1 0,-2 0 0,0 3 0,-1 2 0,-1 2 0,-1 2 0,0 3 0,-1 1 0,1 4 0,-1 3 0,0 7 0,1 4 0,-1 5 0,1 2 0,1 2 0,-1 0 0,2-2 0,-1-1 0,0-3 0,2-2 0,-1-4 0,1-1 0,0-3 0,1-1 0,-1-2 0,1-1 0</inkml:trace>
  <inkml:trace contextRef="#ctx1" brushRef="#br0" timeOffset="16">87393 194897 24575,'0'0'0,"0"0"0,0 0 0,1-1 0,0 0 0,3-2 0,0 0 0,3-2 0,1 1 0,1 0 0,-1-1 0,-1 2 0,-1 1 0,-1 0 0,-1 3 0,-2 1 0,0 2 0,-2 2 0,-2 2 0,-1 1 0,-1 0 0,-2 2 0,1-1 0,-1 0 0,0 0 0,2-2 0,1-1 0,0 0 0,1-2 0,2-1 0,0-1 0,2 0 0,1-1 0,2 1 0,1 0 0,0-1 0,2 1 0,1 1 0,0-1 0,0 2 0,0-1 0,-2 0 0,-2 2 0,-2 2 0,-1 0 0,-3 1 0,-1 0 0,-1 0 0,-3-1 0,-2 0 0,0-1 0,-3 0 0,2-3 0,2 0 0,2-2-8191</inkml:trace>
  <inkml:trace contextRef="#ctx1" brushRef="#br0" timeOffset="17">87582 194735 24575,'0'0'0,"0"0"0,-1 1 0,0-1 0,0 1 0,-1 3 0,0 1 0,-1 3 0,0 3 0,1 2 0,-1 1 0,2 0 0,1-1 0,-1-2 0,2-1 0,0-3 0,1-2 0,1-2 0,1-1 0,1-3 0,0-2 0,0-2 0,0-3 0,0-1 0,-1-1 0,-1 0 0,-1 0 0,-1 0 0,-1 1 0,-2 2 0,0 0 0,-1 2 0,1 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C39E0-7AF8-4003-A5E9-215E1A608937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924F9-2855-459C-B06E-A45A3CFE6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6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4A53D-3C22-46FE-B2FF-DF35B048F9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0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541C-CE01-9A67-DB3A-946D7DD84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4D15B-7B2B-34C2-0B6F-BD61BAA28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BC57C-9DCC-4344-9EC5-C0992CAC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FD2EF-049E-44B7-863D-BCD51251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80FC5-B8C3-DB9A-8018-F94E60E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6C57-6598-D3BB-D87A-6E71CBCC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F9956-CEC7-31CD-3CCF-EC6F81A23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F39C1-13CF-DCE3-2AA9-91C0B47E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3CF8C-DEA1-BC90-1E17-0452201B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26492-FDFA-9810-4D1E-073C5CD9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E4BB4-4BE7-9FE2-67E7-F75F0E030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02DE2-FFAA-5E12-DCF1-8933C89A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B493-7A59-C546-61F0-D9264558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10343-A423-6682-E85A-4AE59C83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62EBC-6C76-302F-B0AD-58F157D7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9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CBA8-B4E1-C8D5-0D07-85C2B9D7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66262-A9ED-61BF-5D12-692AD064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E9F1D-58C7-1507-1EFD-70EF99BD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1A5B-2F2F-F271-67A7-F5FAF26E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92CDE-B4B5-70E5-032E-77A57A20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1905-7CED-87BB-B29C-FDC31FAC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CBE4C-4291-6CA9-7AAC-0A6F86B6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F35C8-23A0-3835-1B2B-E98CC22D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1BB9B-99BC-02B3-CA90-006A9D4F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E7B90-02D0-114C-B0CB-336DEEC7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A6F0-76AF-C8E1-948E-4FD462E3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BF87-C9EC-78BC-C3C4-93B67B18D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DF0F-2B9D-2F39-D3B9-E74369A70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1485A-487C-73FC-8564-BBB2E50B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858D8-A4B1-6196-4B4D-29A853EC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BA58D-F327-2FA5-C201-B1D28803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384B-573D-0540-F526-0B65A68E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32888-4AA0-F118-C08F-2A0D635B7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9746A-27F5-230B-DA5F-82D93F943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F4118-CBD1-99D0-C047-CD4374DAE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8C70D-78E9-0855-2366-1F90B6726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6BECE-4A2C-236C-F407-96088D3D2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28086A-E5B6-D64E-E721-76E82E3E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9796E-DB0E-968E-583A-72AA2FB5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6371-E2A9-EF14-4487-BA22FAAB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64602-B56A-3702-4332-5A8564E3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86E70-30E5-C120-7008-EB25BBEB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CF3B9-3B3C-4E9B-A7E6-8B542828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90366-088B-BB35-4C5A-9C74672B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43D58-9ABA-EDE4-781C-336F8695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13E6-474F-709E-929C-DF113A9A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CF47-15EC-3D4A-22F9-8D522602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F4A5-2F8F-0E06-96FE-8D741F18D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839F-06F6-1DEF-EF7B-5F54EAE64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31633-D48E-E7C7-A892-282D92A0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93CB4-2133-C4CC-E304-24A8095B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C111-12F3-EFFC-6426-C31DF893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CB17-26E0-956F-C7B8-A9D2A2E3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371D6-5C8B-6AEC-E24B-E995950DB0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D287-957A-4089-6695-52A8773D9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C0656-0FD1-3D7D-8AAD-7A71CA39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1F791-EA64-D093-BE9B-80F336ED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36630-C0E6-FAAC-A2CC-9B0C211B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2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E4F46-1647-8760-DBE4-39CBDBEC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AE5CF-A7F6-28B1-19D8-8FAA5EF8C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9141-F0AC-B2EE-E3F6-58A34B886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BA5B53-CB2A-4B5E-8333-39C43112E91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F99A-40EC-DEF5-FFA7-50B034AE9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2C4-D3C8-0437-4CCD-F01F6AFB3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46964-72AB-4B5A-8A5F-7D3A09403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7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5.jpeg"/><Relationship Id="rId7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0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2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K24" TargetMode="External"/><Relationship Id="rId2" Type="http://schemas.openxmlformats.org/officeDocument/2006/relationships/hyperlink" Target="https://www.linkedin.com/kenneth-kho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4.png"/><Relationship Id="rId7" Type="http://schemas.openxmlformats.org/officeDocument/2006/relationships/slide" Target="slide3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24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svg"/><Relationship Id="rId5" Type="http://schemas.openxmlformats.org/officeDocument/2006/relationships/customXml" Target="../ink/ink1.xml"/><Relationship Id="rId10" Type="http://schemas.openxmlformats.org/officeDocument/2006/relationships/image" Target="../media/image2.png"/><Relationship Id="rId4" Type="http://schemas.openxmlformats.org/officeDocument/2006/relationships/image" Target="../media/image7.jpe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customXml" Target="../ink/ink3.xml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4DA5A-7B79-5F89-27CB-ACDA8A78B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600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8000" dirty="0">
                <a:latin typeface="Montserrat SemiBold" pitchFamily="50" charset="0"/>
              </a:rPr>
              <a:t>Engineering </a:t>
            </a:r>
            <a:br>
              <a:rPr lang="en-US" sz="8000" dirty="0">
                <a:latin typeface="Montserrat SemiBold" pitchFamily="50" charset="0"/>
              </a:rPr>
            </a:br>
            <a:r>
              <a:rPr lang="en-US" sz="8000" dirty="0">
                <a:latin typeface="Montserrat SemiBold" pitchFamily="50" charset="0"/>
              </a:rPr>
              <a:t>Project Portfolio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043E80-6B74-C8B2-C259-B8CF101F4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398"/>
            <a:ext cx="9144000" cy="112384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Montserrat SemiBold" pitchFamily="50" charset="0"/>
              </a:rPr>
              <a:t>Kenneth Khong </a:t>
            </a:r>
          </a:p>
          <a:p>
            <a:pPr algn="l"/>
            <a:r>
              <a:rPr lang="en-US" sz="2000" b="1" dirty="0">
                <a:latin typeface="Montserrat Medium" pitchFamily="50" charset="0"/>
              </a:rPr>
              <a:t>University of Florida | Mechanical Engineering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6D09E-D1CF-C46D-1ED6-1810BAE78CA3}"/>
              </a:ext>
            </a:extLst>
          </p:cNvPr>
          <p:cNvSpPr txBox="1"/>
          <p:nvPr/>
        </p:nvSpPr>
        <p:spPr>
          <a:xfrm>
            <a:off x="512006" y="5785400"/>
            <a:ext cx="3033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latin typeface="Montserrat Medium" pitchFamily="50" charset="0"/>
              </a:rPr>
              <a:t>Bachelors of Science </a:t>
            </a:r>
            <a:r>
              <a:rPr lang="en-US" sz="1800" dirty="0">
                <a:latin typeface="Montserrat Medium" pitchFamily="50" charset="0"/>
              </a:rPr>
              <a:t>2022 | 2026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DC9D8-83C0-B4D0-0B36-E87FEF001DAF}"/>
              </a:ext>
            </a:extLst>
          </p:cNvPr>
          <p:cNvSpPr txBox="1"/>
          <p:nvPr/>
        </p:nvSpPr>
        <p:spPr>
          <a:xfrm>
            <a:off x="8646473" y="5785400"/>
            <a:ext cx="3048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 dirty="0">
                <a:latin typeface="Montserrat Medium" pitchFamily="50" charset="0"/>
              </a:rPr>
              <a:t>Masters of Science </a:t>
            </a:r>
            <a:r>
              <a:rPr lang="en-US" sz="1800" dirty="0">
                <a:latin typeface="Montserrat Medium" pitchFamily="50" charset="0"/>
              </a:rPr>
              <a:t>2026 </a:t>
            </a:r>
            <a:r>
              <a:rPr lang="en-US" dirty="0">
                <a:latin typeface="Montserrat Medium" pitchFamily="50" charset="0"/>
              </a:rPr>
              <a:t>| </a:t>
            </a:r>
            <a:r>
              <a:rPr lang="en-US" sz="1800" dirty="0">
                <a:latin typeface="Montserrat Medium" pitchFamily="50" charset="0"/>
              </a:rPr>
              <a:t>2027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7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73D0-6098-564D-992A-4AEDA7663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Structural Dynamics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A95508-7F5E-BF77-9A51-14B17644F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45FCB1C-6446-760E-C7F3-8910F217B3A5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0294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5EA7-BC75-ACF1-8607-1284B343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Piezoelectrics</a:t>
            </a:r>
            <a:r>
              <a:rPr lang="en-US" dirty="0"/>
              <a:t> on a Cantilever Beam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001D-4F61-11A9-9E16-811C045FA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52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Part 1: </a:t>
            </a:r>
          </a:p>
          <a:p>
            <a:pPr marL="0" indent="0">
              <a:buNone/>
            </a:pPr>
            <a:r>
              <a:rPr lang="en-US" dirty="0"/>
              <a:t>Create a finite element model of the beam with the piezoelectric actuators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Part 2: </a:t>
            </a:r>
          </a:p>
          <a:p>
            <a:pPr marL="0" indent="0">
              <a:buNone/>
            </a:pPr>
            <a:r>
              <a:rPr lang="en-US" dirty="0"/>
              <a:t>Experimental Modal Analysis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Part 3: </a:t>
            </a:r>
          </a:p>
          <a:p>
            <a:pPr marL="0" indent="0">
              <a:buNone/>
            </a:pPr>
            <a:r>
              <a:rPr lang="en-US" dirty="0"/>
              <a:t>Compare the finite element model with the experimental data</a:t>
            </a:r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19ED6E-1200-7DF6-65A8-79A62CB4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585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4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E9C4-A155-601E-5222-22B5BC83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4625"/>
            <a:ext cx="10515600" cy="1325563"/>
          </a:xfrm>
        </p:spPr>
        <p:txBody>
          <a:bodyPr/>
          <a:lstStyle/>
          <a:p>
            <a:r>
              <a:rPr lang="en-US" dirty="0"/>
              <a:t>Cantilever Beam with Piezoelectric Attached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A2F1A-6357-BE80-A56A-7B864FA8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65" y="1203682"/>
            <a:ext cx="7223269" cy="445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8C86D-693B-B8BD-266B-5A0EC7A9541B}"/>
              </a:ext>
            </a:extLst>
          </p:cNvPr>
          <p:cNvSpPr txBox="1"/>
          <p:nvPr/>
        </p:nvSpPr>
        <p:spPr>
          <a:xfrm>
            <a:off x="3406152" y="5734049"/>
            <a:ext cx="537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 orange rectangle in the diagram represents the piezoelectric that is bonded to the aluminum cantilever beam.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68B32-B775-4314-B810-8D871FFCE36C}"/>
              </a:ext>
            </a:extLst>
          </p:cNvPr>
          <p:cNvSpPr txBox="1"/>
          <p:nvPr/>
        </p:nvSpPr>
        <p:spPr>
          <a:xfrm>
            <a:off x="261244" y="2038349"/>
            <a:ext cx="2131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piezoelectric actuators excite the beam to induce a displacement on the cantilever beam. </a:t>
            </a:r>
          </a:p>
        </p:txBody>
      </p:sp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441E9B6D-4EDC-4960-9A9F-E4A82361A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0" y="585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5DE4B7-0966-FCB5-1057-EA3535A99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6928"/>
            <a:ext cx="6315075" cy="3351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EF0435-1E32-25DB-8925-CBB57240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74800"/>
            <a:ext cx="724105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MATLAB Finite Element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76C85-72C0-E828-D157-1CAEAE2660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24" y="768577"/>
            <a:ext cx="2933377" cy="2200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AC19B-DFB5-ADAB-834A-3F24F81B38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718" y="119843"/>
            <a:ext cx="3824458" cy="2868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F50E4-62B5-3A9D-CE14-F35DED4763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718" y="3429000"/>
            <a:ext cx="3824458" cy="2868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DEA415-C698-B024-8415-6496D57D011D}"/>
              </a:ext>
            </a:extLst>
          </p:cNvPr>
          <p:cNvSpPr txBox="1"/>
          <p:nvPr/>
        </p:nvSpPr>
        <p:spPr>
          <a:xfrm>
            <a:off x="1333824" y="2967830"/>
            <a:ext cx="2379723" cy="28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Finite Element Mesh in MATLAB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492BB-60D8-A269-6CCC-ABD89A281BC9}"/>
              </a:ext>
            </a:extLst>
          </p:cNvPr>
          <p:cNvSpPr txBox="1"/>
          <p:nvPr/>
        </p:nvSpPr>
        <p:spPr>
          <a:xfrm>
            <a:off x="600077" y="6361584"/>
            <a:ext cx="440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Frequency Response Function (FRF): </a:t>
            </a:r>
          </a:p>
          <a:p>
            <a:r>
              <a:rPr lang="en-US" sz="1200" dirty="0"/>
              <a:t>Experimental Data FRF results vs FE Beam FRF results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89233-0F97-DEC7-90E0-0E00F0C34E8B}"/>
              </a:ext>
            </a:extLst>
          </p:cNvPr>
          <p:cNvSpPr txBox="1"/>
          <p:nvPr/>
        </p:nvSpPr>
        <p:spPr>
          <a:xfrm>
            <a:off x="7033718" y="2940553"/>
            <a:ext cx="4400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 Shape of Beam without piezoelectric actuators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4C5BB-868C-E174-50E5-20B5E8CD1626}"/>
              </a:ext>
            </a:extLst>
          </p:cNvPr>
          <p:cNvSpPr txBox="1"/>
          <p:nvPr/>
        </p:nvSpPr>
        <p:spPr>
          <a:xfrm>
            <a:off x="7033718" y="6297344"/>
            <a:ext cx="4400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 Shape of Beam with piezoelectric actuators</a:t>
            </a:r>
          </a:p>
        </p:txBody>
      </p:sp>
      <p:pic>
        <p:nvPicPr>
          <p:cNvPr id="3" name="Graphic 2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0D4FFA2-D4CD-A789-29E1-41542005DE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" y="6361584"/>
            <a:ext cx="407516" cy="4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37ADDB-4E61-80D8-94DE-F2ACE32FD7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" y="1701738"/>
            <a:ext cx="6096002" cy="3454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0973D-76EC-5D69-9467-2F706ED61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7" y="1701738"/>
            <a:ext cx="6096003" cy="3454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58E03B-D69C-4095-A356-7AE5E402E77A}"/>
              </a:ext>
            </a:extLst>
          </p:cNvPr>
          <p:cNvSpPr txBox="1"/>
          <p:nvPr/>
        </p:nvSpPr>
        <p:spPr>
          <a:xfrm>
            <a:off x="7954136" y="5282405"/>
            <a:ext cx="237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Output Fourier Transform – Dominant Frequency ~ 10.5 Hz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38121-A616-0C40-4502-1C8382EC7A8E}"/>
              </a:ext>
            </a:extLst>
          </p:cNvPr>
          <p:cNvSpPr txBox="1"/>
          <p:nvPr/>
        </p:nvSpPr>
        <p:spPr>
          <a:xfrm>
            <a:off x="1858137" y="5282405"/>
            <a:ext cx="237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Input Fourier Transform - Dominant Frequency ~ 200 Hz </a:t>
            </a:r>
          </a:p>
        </p:txBody>
      </p:sp>
      <p:pic>
        <p:nvPicPr>
          <p:cNvPr id="2" name="Graphic 1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90F99C2A-7BB4-AB4B-EFD3-13D3A7472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" y="585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3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8AF61-B9B8-F74D-964F-ABAAFEC87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337" y="1214438"/>
            <a:ext cx="9839325" cy="2387600"/>
          </a:xfrm>
        </p:spPr>
        <p:txBody>
          <a:bodyPr/>
          <a:lstStyle/>
          <a:p>
            <a:r>
              <a:rPr lang="en-US" dirty="0"/>
              <a:t>Structural Optimization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F84BE1-1EFF-8036-9F08-D79AFA9DA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E40BD212-AF8C-BFCD-18A8-9644AEBA632C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720337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930D2-60A3-A95A-8BE4-D4C9BFD5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1019-B3D4-EB4A-9746-D1107043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Optimization of a MBB half beam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5EB4-E007-B163-B655-6AAF06E0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90675"/>
            <a:ext cx="11125200" cy="5029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b="1" dirty="0"/>
              <a:t>Part 1: </a:t>
            </a:r>
          </a:p>
          <a:p>
            <a:pPr marL="0" indent="0">
              <a:buNone/>
            </a:pPr>
            <a:r>
              <a:rPr lang="en-US" dirty="0"/>
              <a:t>Use O. Sigmund’s 99-line Topology Optimization MATLAB code to find the initial topology optimized MBB geometry.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Part 2: </a:t>
            </a:r>
          </a:p>
          <a:p>
            <a:r>
              <a:rPr lang="en-US" dirty="0"/>
              <a:t>Put the topology optimized structure into ANSYS Static Structural (FEA), select four design parameters to change </a:t>
            </a:r>
          </a:p>
          <a:p>
            <a:pPr lvl="1"/>
            <a:r>
              <a:rPr lang="en-US" dirty="0"/>
              <a:t>Optimizing for weight savings and meeting the maximum stress requirements. </a:t>
            </a:r>
          </a:p>
          <a:p>
            <a:r>
              <a:rPr lang="en-US" dirty="0"/>
              <a:t>Run the simulation multiple times with varying design parameter values to find as many different outputs as possible to understand what each design parameter change results in.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b="1" dirty="0"/>
              <a:t>Part 3: </a:t>
            </a:r>
          </a:p>
          <a:p>
            <a:pPr marL="0" indent="0">
              <a:buNone/>
            </a:pPr>
            <a:r>
              <a:rPr lang="en-US" sz="2900" dirty="0"/>
              <a:t>Take the calculated outputs from the FEA simulations and create a surrogate model (Kriging and Polynomial Surface Response) to find design parameters that result in the desired outputs, using the previously calculated data with random inputs. </a:t>
            </a:r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5D073E1A-097C-8C2B-2514-4C7D70B9B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7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B0057B-4B3B-F1B7-22AF-46A41F2B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6" y="2606217"/>
            <a:ext cx="5620534" cy="221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71698-219C-1322-3CFF-B53C2FC7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28" y="1424952"/>
            <a:ext cx="4077269" cy="1181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A2584-FA57-89CE-1DB3-F83249F5E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28" y="3162477"/>
            <a:ext cx="4077269" cy="1171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5BEE0-90D9-0516-B022-EB8E0F73E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128" y="4890477"/>
            <a:ext cx="4115374" cy="1200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D7FBD-724F-958B-3416-B7EEC74E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574"/>
            <a:ext cx="10515600" cy="1325563"/>
          </a:xfrm>
        </p:spPr>
        <p:txBody>
          <a:bodyPr/>
          <a:lstStyle/>
          <a:p>
            <a:r>
              <a:rPr lang="en-US" dirty="0"/>
              <a:t>Initial MBB Half Beam Geometry and Topology Optimized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3AE53-6206-49B8-B737-850799D42DAE}"/>
              </a:ext>
            </a:extLst>
          </p:cNvPr>
          <p:cNvSpPr txBox="1"/>
          <p:nvPr/>
        </p:nvSpPr>
        <p:spPr>
          <a:xfrm>
            <a:off x="1485693" y="5213637"/>
            <a:ext cx="360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Messerschmitt-</a:t>
            </a:r>
            <a:r>
              <a:rPr lang="en-US" sz="1200" b="1" dirty="0" err="1"/>
              <a:t>Bölkow</a:t>
            </a:r>
            <a:r>
              <a:rPr lang="en-US" sz="1200" b="1" dirty="0"/>
              <a:t>-Blohm (MBB) Half Beam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CF22E-5B3E-8668-1D8C-DFFDD7F296D0}"/>
              </a:ext>
            </a:extLst>
          </p:cNvPr>
          <p:cNvSpPr txBox="1"/>
          <p:nvPr/>
        </p:nvSpPr>
        <p:spPr>
          <a:xfrm>
            <a:off x="7419128" y="2607347"/>
            <a:ext cx="360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Topology Optimized: 40x10 Mesh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BBF04-BB41-CD76-482E-C00BF6980925}"/>
              </a:ext>
            </a:extLst>
          </p:cNvPr>
          <p:cNvSpPr txBox="1"/>
          <p:nvPr/>
        </p:nvSpPr>
        <p:spPr>
          <a:xfrm>
            <a:off x="7343568" y="4335348"/>
            <a:ext cx="360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Topology Optimized: 80x20 Mesh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F3DBC-AFFF-1E2E-80C5-B7F6DED0FEB7}"/>
              </a:ext>
            </a:extLst>
          </p:cNvPr>
          <p:cNvSpPr txBox="1"/>
          <p:nvPr/>
        </p:nvSpPr>
        <p:spPr>
          <a:xfrm>
            <a:off x="7343568" y="6063347"/>
            <a:ext cx="3600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Topology Optimized: 160x40 Mesh Size</a:t>
            </a:r>
          </a:p>
        </p:txBody>
      </p:sp>
      <p:pic>
        <p:nvPicPr>
          <p:cNvPr id="3" name="Graphic 2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45247BAC-AA49-1831-2673-483D5EAAE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3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3BF9-CA3C-7DC3-86DC-353A1C13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471"/>
            <a:ext cx="10515600" cy="1325563"/>
          </a:xfrm>
        </p:spPr>
        <p:txBody>
          <a:bodyPr/>
          <a:lstStyle/>
          <a:p>
            <a:r>
              <a:rPr lang="en-US" dirty="0"/>
              <a:t>ANSYS Static Structural FEA Geometry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A68866-E709-CF70-762C-5B497FFF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15" y="1175337"/>
            <a:ext cx="5122664" cy="1797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5A3D13-D61E-11A6-916D-87E3EF8D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78" y="3999389"/>
            <a:ext cx="5284029" cy="1939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9F1A3F-315E-B492-3303-DC598CF4C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523" y="2376541"/>
            <a:ext cx="5573194" cy="1763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5BFDD-786A-354F-15B5-D0CEA04DFC82}"/>
              </a:ext>
            </a:extLst>
          </p:cNvPr>
          <p:cNvSpPr txBox="1"/>
          <p:nvPr/>
        </p:nvSpPr>
        <p:spPr>
          <a:xfrm>
            <a:off x="837304" y="3152001"/>
            <a:ext cx="48291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Chosen Design Parameters for Weight Savings and Stress Requirements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C108B-723F-ABCF-5D4A-4B5012B6F14B}"/>
              </a:ext>
            </a:extLst>
          </p:cNvPr>
          <p:cNvSpPr txBox="1"/>
          <p:nvPr/>
        </p:nvSpPr>
        <p:spPr>
          <a:xfrm>
            <a:off x="690561" y="6076010"/>
            <a:ext cx="48291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Placements of Supports in FEA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A99F7-C91E-CBC9-CD14-BB33F3A36D78}"/>
              </a:ext>
            </a:extLst>
          </p:cNvPr>
          <p:cNvSpPr txBox="1"/>
          <p:nvPr/>
        </p:nvSpPr>
        <p:spPr>
          <a:xfrm>
            <a:off x="6897532" y="4195850"/>
            <a:ext cx="48291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Meshing of Topology Optimized FEA Geometry </a:t>
            </a:r>
            <a:endParaRPr lang="en-US" sz="1500" dirty="0"/>
          </a:p>
        </p:txBody>
      </p:sp>
      <p:pic>
        <p:nvPicPr>
          <p:cNvPr id="3" name="Graphic 2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1003FBA8-DF65-68F5-4654-39136CE69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2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FC17-821E-E28C-5A6B-411A885F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ANSYS Static Structural FEA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70C5D-59BB-FC30-1364-687BFBD6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8" y="1601181"/>
            <a:ext cx="5081674" cy="1673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7876E-0577-BC10-91BF-98792C9A49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35"/>
          <a:stretch>
            <a:fillRect/>
          </a:stretch>
        </p:blipFill>
        <p:spPr>
          <a:xfrm>
            <a:off x="525266" y="4233872"/>
            <a:ext cx="5205743" cy="1618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12EE29-7342-FE48-2556-810062ACC674}"/>
              </a:ext>
            </a:extLst>
          </p:cNvPr>
          <p:cNvSpPr txBox="1"/>
          <p:nvPr/>
        </p:nvSpPr>
        <p:spPr>
          <a:xfrm>
            <a:off x="864668" y="3359498"/>
            <a:ext cx="44028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Initial FEA Geometry 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23425-4DC0-E3D3-091D-F1EDFAD0FE78}"/>
              </a:ext>
            </a:extLst>
          </p:cNvPr>
          <p:cNvSpPr txBox="1"/>
          <p:nvPr/>
        </p:nvSpPr>
        <p:spPr>
          <a:xfrm>
            <a:off x="864668" y="5851876"/>
            <a:ext cx="44028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Initial FEA results with distributed force all the length of the bottom edge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EDC7A-0760-B0D9-E6F0-694BB81D4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93" y="1601182"/>
            <a:ext cx="5366683" cy="167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FA40F-2781-2F03-4CEB-63CC0785B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593" y="4233872"/>
            <a:ext cx="5366683" cy="1638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E6EBF-6C2B-4D33-8F8A-FF84380ADC0A}"/>
              </a:ext>
            </a:extLst>
          </p:cNvPr>
          <p:cNvSpPr txBox="1"/>
          <p:nvPr/>
        </p:nvSpPr>
        <p:spPr>
          <a:xfrm>
            <a:off x="6854497" y="5938877"/>
            <a:ext cx="44028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Final FEA results with distributed force all the length of the bottom edge</a:t>
            </a:r>
            <a:endParaRPr 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DA614-17D5-095E-DA37-EBF9465BB06A}"/>
              </a:ext>
            </a:extLst>
          </p:cNvPr>
          <p:cNvSpPr txBox="1"/>
          <p:nvPr/>
        </p:nvSpPr>
        <p:spPr>
          <a:xfrm>
            <a:off x="6854497" y="3341645"/>
            <a:ext cx="44028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Final FEA Geometry</a:t>
            </a:r>
            <a:endParaRPr lang="en-US" sz="1500" dirty="0"/>
          </a:p>
        </p:txBody>
      </p:sp>
      <p:pic>
        <p:nvPicPr>
          <p:cNvPr id="3" name="Graphic 2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97CFFE44-155D-83F5-2F33-2F73C7E24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3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F10-EA71-133E-9903-385AA0ACF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9145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10000" dirty="0">
                <a:latin typeface="Montserrat SemiBold" pitchFamily="50" charset="0"/>
              </a:rPr>
              <a:t>Hello!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58784-5326-0E8E-44FB-9F588C9D4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1063"/>
            <a:ext cx="9144000" cy="6139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Montserrat Medium" pitchFamily="50" charset="0"/>
              </a:rPr>
              <a:t>Thank you for viewing my Project Portfolio!</a:t>
            </a:r>
          </a:p>
          <a:p>
            <a:pPr algn="l"/>
            <a:endParaRPr lang="en-US" dirty="0">
              <a:latin typeface="Montserrat Medium" pitchFamily="50" charset="0"/>
            </a:endParaRPr>
          </a:p>
          <a:p>
            <a:pPr algn="l"/>
            <a:endParaRPr lang="en-US" dirty="0">
              <a:latin typeface="Montserrat Medium" pitchFamily="50" charset="0"/>
            </a:endParaRPr>
          </a:p>
          <a:p>
            <a:pPr algn="l"/>
            <a:endParaRPr lang="en-US" dirty="0">
              <a:latin typeface="Montserrat Medium" pitchFamily="50" charset="0"/>
            </a:endParaRPr>
          </a:p>
        </p:txBody>
      </p:sp>
      <p:pic>
        <p:nvPicPr>
          <p:cNvPr id="1026" name="Picture 2" descr="Hand finger pointing to right - Free icons">
            <a:extLst>
              <a:ext uri="{FF2B5EF4-FFF2-40B4-BE49-F238E27FC236}">
                <a16:creationId xmlns:a16="http://schemas.microsoft.com/office/drawing/2014/main" id="{4563E432-4E14-0455-D870-F47067922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650" y="5744957"/>
            <a:ext cx="1062037" cy="10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ADC7EA-DCDF-1726-6FA5-BC3F3B17F375}"/>
              </a:ext>
            </a:extLst>
          </p:cNvPr>
          <p:cNvSpPr txBox="1"/>
          <p:nvPr/>
        </p:nvSpPr>
        <p:spPr>
          <a:xfrm>
            <a:off x="6619875" y="6112741"/>
            <a:ext cx="43719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>
                <a:latin typeface="Montserrat Medium" pitchFamily="50" charset="0"/>
              </a:rPr>
              <a:t>Here’s some contact info</a:t>
            </a:r>
          </a:p>
        </p:txBody>
      </p:sp>
    </p:spTree>
    <p:extLst>
      <p:ext uri="{BB962C8B-B14F-4D97-AF65-F5344CB8AC3E}">
        <p14:creationId xmlns:p14="http://schemas.microsoft.com/office/powerpoint/2010/main" val="276786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7FEB-EA7E-3D85-15A7-9EA772904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Cart Assembly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E019D8-9BBD-CDCA-A795-97FA4651A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Research Lab Equipment Upgrade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D025CD0-0DF7-6393-237F-2E381E8A759B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66708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7DC3-1F32-5A5F-9CA3-57E0CBF0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Biomechanics Laboratory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5403-B724-117B-C74A-C284DD81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AI Biomechanics Laboratory required extensive modification of the computer cart for purposes of providing protect to the sensitive and fragile equipment during transportation. </a:t>
            </a:r>
          </a:p>
          <a:p>
            <a:pPr marL="0" indent="0">
              <a:buNone/>
            </a:pPr>
            <a:r>
              <a:rPr lang="en-US" dirty="0"/>
              <a:t>The project tasks were to:</a:t>
            </a:r>
          </a:p>
          <a:p>
            <a:r>
              <a:rPr lang="en-US" dirty="0"/>
              <a:t>Provide an enclosure for the computer equipment from:</a:t>
            </a:r>
          </a:p>
          <a:p>
            <a:pPr lvl="1"/>
            <a:r>
              <a:rPr lang="en-US" dirty="0"/>
              <a:t>Blunt impacts</a:t>
            </a:r>
          </a:p>
          <a:p>
            <a:pPr lvl="1"/>
            <a:r>
              <a:rPr lang="en-US" dirty="0"/>
              <a:t>Environmental damage (water, dust, sharp objects)</a:t>
            </a:r>
          </a:p>
          <a:p>
            <a:r>
              <a:rPr lang="en-US" dirty="0"/>
              <a:t>The enclosure should be:</a:t>
            </a:r>
          </a:p>
          <a:p>
            <a:pPr lvl="1"/>
            <a:r>
              <a:rPr lang="en-US" dirty="0"/>
              <a:t>Easily removable for maintenance</a:t>
            </a:r>
          </a:p>
          <a:p>
            <a:pPr lvl="1"/>
            <a:r>
              <a:rPr lang="en-US" dirty="0"/>
              <a:t>Allow easy access to the computer components with removing many parts</a:t>
            </a:r>
          </a:p>
          <a:p>
            <a:pPr lvl="1"/>
            <a:r>
              <a:rPr lang="en-US" dirty="0"/>
              <a:t>Provide a place for tools to be placed on</a:t>
            </a:r>
          </a:p>
          <a:p>
            <a:endParaRPr lang="en-US" dirty="0"/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6989E83-84E0-37D9-E6E2-83EC12D25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7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2128C9-F999-4E12-BA9C-92A4D2361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79BCA-7D3A-10D6-5F9F-BB749DE3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86" y="339939"/>
            <a:ext cx="6867514" cy="9695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Cart – Before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0175-8124-D2DA-8E06-758DEC0591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70296" y="2024481"/>
            <a:ext cx="2570539" cy="28090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2A5B4-1FF3-14F5-1665-0D7E0D1507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>
            <a:fillRect/>
          </a:stretch>
        </p:blipFill>
        <p:spPr>
          <a:xfrm>
            <a:off x="8444250" y="2243938"/>
            <a:ext cx="3516573" cy="23701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9CC76-F43F-B03D-36D6-A339F7554C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839" y="2024481"/>
            <a:ext cx="1946279" cy="28090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8A6F0-378D-637C-0CF8-62ADE7B6B3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>
            <a:fillRect/>
          </a:stretch>
        </p:blipFill>
        <p:spPr>
          <a:xfrm>
            <a:off x="5172013" y="2024481"/>
            <a:ext cx="3041059" cy="28090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DCA25F-C2F5-284F-F074-49F31F30FEDF}"/>
              </a:ext>
            </a:extLst>
          </p:cNvPr>
          <p:cNvSpPr txBox="1"/>
          <p:nvPr/>
        </p:nvSpPr>
        <p:spPr>
          <a:xfrm>
            <a:off x="192838" y="5040661"/>
            <a:ext cx="19462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Image with shelves,  Keyboard, Mouse, &amp; Monitor (KMM) Consoles, and computer equipment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50A1C-2BD7-7467-23D9-DF7AF0F6ABC9}"/>
              </a:ext>
            </a:extLst>
          </p:cNvPr>
          <p:cNvSpPr txBox="1"/>
          <p:nvPr/>
        </p:nvSpPr>
        <p:spPr>
          <a:xfrm>
            <a:off x="3141073" y="5304295"/>
            <a:ext cx="40618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Image without shelves,  Keyboard, Mouse, &amp; Monitor (KMM) Consoles, and computer equipment</a:t>
            </a:r>
            <a:endParaRPr 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86BEA-FD3E-22AF-EEF4-73380F0564A1}"/>
              </a:ext>
            </a:extLst>
          </p:cNvPr>
          <p:cNvSpPr txBox="1"/>
          <p:nvPr/>
        </p:nvSpPr>
        <p:spPr>
          <a:xfrm>
            <a:off x="8444249" y="5416930"/>
            <a:ext cx="35165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Components of the computer cart</a:t>
            </a:r>
            <a:endParaRPr lang="en-US" sz="1500" dirty="0"/>
          </a:p>
        </p:txBody>
      </p:sp>
      <p:pic>
        <p:nvPicPr>
          <p:cNvPr id="4" name="Graphic 3" descr="Home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70611201-9502-1D87-B7A8-997E25CD2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0" y="6283324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BDC3-E1F8-68E4-3340-A57FC5D0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3175"/>
            <a:ext cx="5162550" cy="1325563"/>
          </a:xfrm>
        </p:spPr>
        <p:txBody>
          <a:bodyPr/>
          <a:lstStyle/>
          <a:p>
            <a:r>
              <a:rPr lang="en-US" dirty="0"/>
              <a:t>Computer Cart – After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EC4A7DD-F18D-73B2-6D89-490A6E7B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3435" y="1212851"/>
            <a:ext cx="2890840" cy="385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FF9648-DE18-E1E6-82FD-D7671A18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4" y="1212850"/>
            <a:ext cx="2890839" cy="38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B21BA9-493A-3EEA-BC64-BEBA50EC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049707" y="1694656"/>
            <a:ext cx="3854452" cy="289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8F9BE-3073-4E9D-539D-DA45005577FB}"/>
              </a:ext>
            </a:extLst>
          </p:cNvPr>
          <p:cNvSpPr txBox="1"/>
          <p:nvPr/>
        </p:nvSpPr>
        <p:spPr>
          <a:xfrm>
            <a:off x="502437" y="5499005"/>
            <a:ext cx="31051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Top View of cart with polycarbonate sheet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FDDD3-F0D3-A149-141F-CDF7BA9D9E6F}"/>
              </a:ext>
            </a:extLst>
          </p:cNvPr>
          <p:cNvSpPr txBox="1"/>
          <p:nvPr/>
        </p:nvSpPr>
        <p:spPr>
          <a:xfrm>
            <a:off x="4531513" y="5383590"/>
            <a:ext cx="31051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Side view with fold up doors that double as tables and allow access into the computer cart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8EAC3-635D-6DF9-7776-3CA1AC14F4E0}"/>
              </a:ext>
            </a:extLst>
          </p:cNvPr>
          <p:cNvSpPr txBox="1"/>
          <p:nvPr/>
        </p:nvSpPr>
        <p:spPr>
          <a:xfrm>
            <a:off x="8441523" y="5268173"/>
            <a:ext cx="31051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Front view of main computer and monitor access with mousepad, and swiveling door with dual swing capability for convenience</a:t>
            </a:r>
            <a:endParaRPr lang="en-US" sz="1500" dirty="0"/>
          </a:p>
        </p:txBody>
      </p:sp>
      <p:pic>
        <p:nvPicPr>
          <p:cNvPr id="10" name="Graphic 9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75A00F2-358A-404D-D932-F5B380E62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6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85EE-C2E7-D7ED-B0DD-FC1EA4657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587" y="1214438"/>
            <a:ext cx="10410825" cy="2387600"/>
          </a:xfrm>
        </p:spPr>
        <p:txBody>
          <a:bodyPr/>
          <a:lstStyle/>
          <a:p>
            <a:r>
              <a:rPr lang="en-US" dirty="0"/>
              <a:t>Senior Design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C0851D-3D1E-6DCD-3172-1C8CF109D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FE85A11E-0A80-361C-A66F-7DF182719C86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485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60BB-F35E-F528-3F49-A95BAF3B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CD63-7BAD-1F93-6F16-BE91E3F1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57"/>
            <a:ext cx="10515600" cy="1325563"/>
          </a:xfrm>
        </p:spPr>
        <p:txBody>
          <a:bodyPr/>
          <a:lstStyle/>
          <a:p>
            <a:r>
              <a:rPr lang="en-US" dirty="0"/>
              <a:t>Bosuns Locker Challenge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A7C6-FC95-79F5-CEFC-57CDC7F27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45" y="1572517"/>
            <a:ext cx="6373380" cy="50387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err="1"/>
              <a:t>Arkisys</a:t>
            </a:r>
            <a:r>
              <a:rPr lang="en-US" dirty="0"/>
              <a:t>’ Bosuns Lockers are enclosures that house payloads and In-space Servicing, Assembly, and Manufacturing (ISAM) activities. </a:t>
            </a:r>
          </a:p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err="1"/>
              <a:t>Arkisys</a:t>
            </a:r>
            <a:r>
              <a:rPr lang="en-US" dirty="0"/>
              <a:t>’ Bosuns Lockers are part of the </a:t>
            </a:r>
            <a:r>
              <a:rPr lang="en-US" dirty="0" err="1"/>
              <a:t>Arkisys</a:t>
            </a:r>
            <a:r>
              <a:rPr lang="en-US" dirty="0"/>
              <a:t>’ Port Module spacecraft, which is a long duration spacecraft platform that supplies data, power, thermal, momentum, and other services for Bosuns lockers. </a:t>
            </a:r>
          </a:p>
          <a:p>
            <a:pPr>
              <a:lnSpc>
                <a:spcPct val="120000"/>
              </a:lnSpc>
            </a:pPr>
            <a:r>
              <a:rPr lang="en-US" dirty="0"/>
              <a:t>The project challenge required creating a manufacturing process with three or more discrete operations providing a capability important for orbital manufacturing or assembly.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511D7-C00B-EE92-E89B-B589B3D21C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05194" y="68812"/>
            <a:ext cx="2924707" cy="277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C092E-5272-3E28-B45A-B70D394444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62817" y="3656048"/>
            <a:ext cx="3248558" cy="3077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709DA-74F5-C7BD-B294-40AB97FF8B0C}"/>
              </a:ext>
            </a:extLst>
          </p:cNvPr>
          <p:cNvSpPr txBox="1"/>
          <p:nvPr/>
        </p:nvSpPr>
        <p:spPr>
          <a:xfrm>
            <a:off x="7151589" y="2855352"/>
            <a:ext cx="46995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Above: A transparent Bosuns Locker model in CAD</a:t>
            </a:r>
          </a:p>
          <a:p>
            <a:pPr algn="ctr"/>
            <a:r>
              <a:rPr lang="en-US" sz="1500" b="1" dirty="0"/>
              <a:t>Below: A Bosuns Locker with one side panel made transparent to show the interior with the assembly</a:t>
            </a:r>
            <a:endParaRPr lang="en-US" sz="1500" dirty="0"/>
          </a:p>
        </p:txBody>
      </p:sp>
      <p:pic>
        <p:nvPicPr>
          <p:cNvPr id="4" name="Graphic 3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3E0A50CF-2E5C-1252-1D45-15D67C860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6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D5F8-4939-5665-6B5F-44480DA7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Manufacturing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BFCA-6FE3-15EF-6DA1-0AEA2B2698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1"/>
          <a:stretch>
            <a:fillRect/>
          </a:stretch>
        </p:blipFill>
        <p:spPr>
          <a:xfrm>
            <a:off x="838200" y="1314450"/>
            <a:ext cx="10511897" cy="5178425"/>
          </a:xfrm>
          <a:prstGeom prst="rect">
            <a:avLst/>
          </a:prstGeom>
        </p:spPr>
      </p:pic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CE7B552-36C9-CB27-79C4-4B87D6699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5D05-9AC5-9153-0159-E4C0247E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Manufacturing Process - Drawings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9611D-9915-78A3-EE22-8EB615613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566430"/>
            <a:ext cx="6096000" cy="471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8D268-7611-E158-B12A-9850E5559D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66431"/>
            <a:ext cx="6096000" cy="4710545"/>
          </a:xfrm>
          <a:prstGeom prst="rect">
            <a:avLst/>
          </a:prstGeom>
        </p:spPr>
      </p:pic>
      <p:pic>
        <p:nvPicPr>
          <p:cNvPr id="3" name="Graphic 2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52DCAE30-FAD0-CE68-6236-F827C6C4C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61E2B-45EA-3441-2DCC-32BB3D7F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F4F7B-AADD-6BB4-A6E2-6BB9F315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Manufacturing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3B5F7-E73C-A6E1-DD12-4939EFFF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335456"/>
            <a:ext cx="10715625" cy="5337441"/>
          </a:xfrm>
          <a:prstGeom prst="rect">
            <a:avLst/>
          </a:prstGeom>
        </p:spPr>
      </p:pic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16A9A66-B82E-6009-1491-13902136E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6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8951-7C2B-2ABD-60A4-0BDC6603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87" y="79375"/>
            <a:ext cx="10515600" cy="1325563"/>
          </a:xfrm>
        </p:spPr>
        <p:txBody>
          <a:bodyPr/>
          <a:lstStyle/>
          <a:p>
            <a:r>
              <a:rPr lang="en-US" dirty="0"/>
              <a:t>Kapton Film Storage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C1B96-E9E5-30A1-EAF8-DC75E2D9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65" y="1010642"/>
            <a:ext cx="5811362" cy="279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4094-22D9-72D3-2D06-C898A2F3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27" y="3089520"/>
            <a:ext cx="3086538" cy="357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FF38F-5732-71DD-DF52-0BB2988EF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12" y="3706607"/>
            <a:ext cx="4606126" cy="29531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907468-4A42-59AF-D788-0FB7504D2445}"/>
              </a:ext>
            </a:extLst>
          </p:cNvPr>
          <p:cNvSpPr/>
          <p:nvPr/>
        </p:nvSpPr>
        <p:spPr>
          <a:xfrm>
            <a:off x="5457950" y="1728827"/>
            <a:ext cx="3456627" cy="20730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192A6-DC86-A038-325B-7F9B58D7FF46}"/>
              </a:ext>
            </a:extLst>
          </p:cNvPr>
          <p:cNvSpPr/>
          <p:nvPr/>
        </p:nvSpPr>
        <p:spPr>
          <a:xfrm>
            <a:off x="9057327" y="3089520"/>
            <a:ext cx="3086538" cy="36891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BB093C-F219-A34C-8D24-AB4BE56F4887}"/>
              </a:ext>
            </a:extLst>
          </p:cNvPr>
          <p:cNvCxnSpPr>
            <a:cxnSpLocks/>
          </p:cNvCxnSpPr>
          <p:nvPr/>
        </p:nvCxnSpPr>
        <p:spPr>
          <a:xfrm>
            <a:off x="8914577" y="1728827"/>
            <a:ext cx="3229288" cy="1360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4D47EC-5A5A-0630-C05F-649E423DA422}"/>
              </a:ext>
            </a:extLst>
          </p:cNvPr>
          <p:cNvCxnSpPr>
            <a:cxnSpLocks/>
          </p:cNvCxnSpPr>
          <p:nvPr/>
        </p:nvCxnSpPr>
        <p:spPr>
          <a:xfrm>
            <a:off x="5429500" y="3801857"/>
            <a:ext cx="3627827" cy="2976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26770-4D4F-5EAD-7228-FD81E514BCF4}"/>
              </a:ext>
            </a:extLst>
          </p:cNvPr>
          <p:cNvSpPr/>
          <p:nvPr/>
        </p:nvSpPr>
        <p:spPr>
          <a:xfrm>
            <a:off x="285312" y="3581400"/>
            <a:ext cx="4886763" cy="3197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9A1C3D-B18D-F496-44D4-F6A427505919}"/>
              </a:ext>
            </a:extLst>
          </p:cNvPr>
          <p:cNvSpPr/>
          <p:nvPr/>
        </p:nvSpPr>
        <p:spPr>
          <a:xfrm>
            <a:off x="3142811" y="1166729"/>
            <a:ext cx="4886763" cy="1766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546B99-13B2-BDB1-6F50-91DE5DB5AB9F}"/>
              </a:ext>
            </a:extLst>
          </p:cNvPr>
          <p:cNvCxnSpPr>
            <a:cxnSpLocks/>
          </p:cNvCxnSpPr>
          <p:nvPr/>
        </p:nvCxnSpPr>
        <p:spPr>
          <a:xfrm flipV="1">
            <a:off x="285312" y="1166729"/>
            <a:ext cx="2846353" cy="24146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739BB5-53A3-6780-2D81-C7E3FB90F2E9}"/>
              </a:ext>
            </a:extLst>
          </p:cNvPr>
          <p:cNvCxnSpPr>
            <a:cxnSpLocks/>
          </p:cNvCxnSpPr>
          <p:nvPr/>
        </p:nvCxnSpPr>
        <p:spPr>
          <a:xfrm flipV="1">
            <a:off x="5172075" y="2933700"/>
            <a:ext cx="2846353" cy="38449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2FE255-6AF9-CFB8-8D34-4A5C85809CEB}"/>
              </a:ext>
            </a:extLst>
          </p:cNvPr>
          <p:cNvSpPr txBox="1"/>
          <p:nvPr/>
        </p:nvSpPr>
        <p:spPr>
          <a:xfrm>
            <a:off x="962441" y="3180191"/>
            <a:ext cx="33379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Film Storage </a:t>
            </a:r>
            <a:endParaRPr 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7C263-2C63-FC26-4978-7D3DCB449032}"/>
              </a:ext>
            </a:extLst>
          </p:cNvPr>
          <p:cNvSpPr txBox="1"/>
          <p:nvPr/>
        </p:nvSpPr>
        <p:spPr>
          <a:xfrm>
            <a:off x="8914577" y="2731739"/>
            <a:ext cx="33379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Film Storage Guides </a:t>
            </a:r>
            <a:endParaRPr lang="en-US" sz="1500" dirty="0"/>
          </a:p>
        </p:txBody>
      </p:sp>
      <p:pic>
        <p:nvPicPr>
          <p:cNvPr id="3" name="Graphic 2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FE0BBA4A-53B1-976B-B8C3-D0925067F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2025" y="0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7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84264A-A5FE-188C-705C-EB42FB93E611}"/>
              </a:ext>
            </a:extLst>
          </p:cNvPr>
          <p:cNvSpPr txBox="1"/>
          <p:nvPr/>
        </p:nvSpPr>
        <p:spPr>
          <a:xfrm>
            <a:off x="6807200" y="1134147"/>
            <a:ext cx="48583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Montserrat Medium" pitchFamily="50" charset="0"/>
              </a:rPr>
              <a:t>LinkedIn:</a:t>
            </a:r>
          </a:p>
          <a:p>
            <a:pPr algn="ctr"/>
            <a:r>
              <a:rPr lang="en-US" sz="2000" dirty="0">
                <a:latin typeface="Montserrat Medium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https://www.linkedin.com/kenneth-khong</a:t>
            </a:r>
            <a:r>
              <a:rPr lang="en-US" sz="2000" dirty="0">
                <a:latin typeface="Montserrat Medium" pitchFamily="50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8DA72-4A10-564D-F3E2-3F328FDC27CE}"/>
              </a:ext>
            </a:extLst>
          </p:cNvPr>
          <p:cNvSpPr txBox="1"/>
          <p:nvPr/>
        </p:nvSpPr>
        <p:spPr>
          <a:xfrm>
            <a:off x="1499685" y="1164210"/>
            <a:ext cx="29199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Montserrat Medium" pitchFamily="50" charset="0"/>
              </a:rPr>
              <a:t>Phone:</a:t>
            </a:r>
          </a:p>
          <a:p>
            <a:pPr algn="ctr"/>
            <a:r>
              <a:rPr lang="en-US" sz="2000" dirty="0">
                <a:latin typeface="Montserrat Medium" pitchFamily="50" charset="0"/>
              </a:rPr>
              <a:t>407-719-7851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E86E-A1C3-EEBF-7C8E-486D5C487179}"/>
              </a:ext>
            </a:extLst>
          </p:cNvPr>
          <p:cNvSpPr txBox="1"/>
          <p:nvPr/>
        </p:nvSpPr>
        <p:spPr>
          <a:xfrm>
            <a:off x="6807199" y="4803440"/>
            <a:ext cx="48583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Montserrat Medium" pitchFamily="50" charset="0"/>
              </a:rPr>
              <a:t>GitHub:</a:t>
            </a:r>
          </a:p>
          <a:p>
            <a:pPr algn="ctr"/>
            <a:r>
              <a:rPr lang="en-US" sz="2000" dirty="0">
                <a:latin typeface="Montserrat Medium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https://github.com/KennethK24</a:t>
            </a:r>
            <a:r>
              <a:rPr lang="en-US" sz="2000" dirty="0">
                <a:latin typeface="Montserrat Medium" pitchFamily="50" charset="0"/>
              </a:rPr>
              <a:t>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F1AF8-EAF3-50FE-BD9F-954F7D1EF3A1}"/>
              </a:ext>
            </a:extLst>
          </p:cNvPr>
          <p:cNvSpPr txBox="1"/>
          <p:nvPr/>
        </p:nvSpPr>
        <p:spPr>
          <a:xfrm>
            <a:off x="-88356" y="4793915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Montserrat Medium" pitchFamily="50" charset="0"/>
              </a:rPr>
              <a:t>Email:</a:t>
            </a:r>
          </a:p>
          <a:p>
            <a:pPr algn="ctr"/>
            <a:r>
              <a:rPr lang="en-US" sz="2000" dirty="0">
                <a:latin typeface="Montserrat Medium" pitchFamily="50" charset="0"/>
              </a:rPr>
              <a:t>kennethkhong04@gmail.com</a:t>
            </a:r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8BDF91-D72B-B7F9-0DDD-DB75074D043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ACBA-5A62-BA6E-DE91-2BC519C87C5D}"/>
              </a:ext>
            </a:extLst>
          </p:cNvPr>
          <p:cNvCxnSpPr/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8C4AE49-41BB-4D7D-D0E3-A194783316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81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42E3-BC86-B0A1-5742-4FEA9C8D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Kapton Film Storage - Drawings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29301-7B8D-1BC9-F6F3-32EC1AA2F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37" y="942975"/>
            <a:ext cx="7865725" cy="5915025"/>
          </a:xfrm>
          <a:prstGeom prst="rect">
            <a:avLst/>
          </a:prstGeom>
        </p:spPr>
      </p:pic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57DA549B-5DD7-546C-F227-A82F5F66F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3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80AE-C7A3-E203-06B1-E05F05EC7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Dynamics and System Controls Design Laboratory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F6A4719-7019-0F15-E048-7806295C7A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Laboratory Course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0C6A52FE-7531-5C7C-A4D9-2DD5E2AD9770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75795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4863-D936-6FF5-A0C0-9E6DC624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Background and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E78BC-0D2A-9822-DA9A-63E55AE1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6"/>
            <a:ext cx="11182351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course taught the application of control system theory to model and characterize dynamic systems and create Single-input-single-output (SISO) and multiple-input-multiple-output (MIMO) control systems using classical and state-space control methods.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500" b="1" dirty="0"/>
              <a:t>Lab 1: Developing Models of a Motor/Flywheel System</a:t>
            </a:r>
          </a:p>
          <a:p>
            <a:r>
              <a:rPr lang="en-US" sz="2500" b="1" dirty="0"/>
              <a:t>Lab 2: Bang-Bang, PID and Full-State Feedback </a:t>
            </a:r>
          </a:p>
          <a:p>
            <a:r>
              <a:rPr lang="en-US" sz="2500" b="1" dirty="0"/>
              <a:t>Lab 3: Parametrization of Furuta Pendulum System </a:t>
            </a:r>
          </a:p>
          <a:p>
            <a:r>
              <a:rPr lang="en-US" sz="2500" b="1" dirty="0"/>
              <a:t>Lab 4: Full-State Feedback Controller Design for Pendulum System</a:t>
            </a:r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27F6BEC-A37D-920F-1127-4CB14B5EA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6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7DA7-A1C8-66CF-360A-094206A5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Photos </a:t>
            </a:r>
          </a:p>
        </p:txBody>
      </p:sp>
      <p:pic>
        <p:nvPicPr>
          <p:cNvPr id="1026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1C9E856B-4EB9-EA0C-695D-9DAFDBEA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8899" y="1607945"/>
            <a:ext cx="5381625" cy="3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FFBCC-A36F-6107-CC5E-605DC3558B19}"/>
              </a:ext>
            </a:extLst>
          </p:cNvPr>
          <p:cNvSpPr txBox="1"/>
          <p:nvPr/>
        </p:nvSpPr>
        <p:spPr>
          <a:xfrm>
            <a:off x="6779929" y="5322327"/>
            <a:ext cx="46995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Lab 4 Furuta Pendulum Model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328B5-C44B-5C37-9E2D-A892A2919A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05" y="1690688"/>
            <a:ext cx="5154895" cy="3866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7C3A9-B510-FACB-205B-E03D257784CB}"/>
              </a:ext>
            </a:extLst>
          </p:cNvPr>
          <p:cNvSpPr txBox="1"/>
          <p:nvPr/>
        </p:nvSpPr>
        <p:spPr>
          <a:xfrm>
            <a:off x="940170" y="5646177"/>
            <a:ext cx="46995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/>
              <a:t>Furuta Pendulum Setup</a:t>
            </a:r>
            <a:endParaRPr lang="en-US" sz="1500" dirty="0"/>
          </a:p>
        </p:txBody>
      </p:sp>
      <p:pic>
        <p:nvPicPr>
          <p:cNvPr id="7" name="Graphic 6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56D8374-E9CD-2709-70C7-B07783D52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" y="6105524"/>
            <a:ext cx="663575" cy="6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0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99A8C-3397-6225-6DE3-BD34B60C60DA}"/>
              </a:ext>
            </a:extLst>
          </p:cNvPr>
          <p:cNvSpPr txBox="1">
            <a:spLocks/>
          </p:cNvSpPr>
          <p:nvPr/>
        </p:nvSpPr>
        <p:spPr>
          <a:xfrm>
            <a:off x="738187" y="625338"/>
            <a:ext cx="1071562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Montserrat SemiBold" pitchFamily="50" charset="0"/>
              </a:rPr>
              <a:t>How this works…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00E0A3-DFB7-B244-CAF5-DD55136FB2F0}"/>
              </a:ext>
            </a:extLst>
          </p:cNvPr>
          <p:cNvSpPr txBox="1">
            <a:spLocks/>
          </p:cNvSpPr>
          <p:nvPr/>
        </p:nvSpPr>
        <p:spPr>
          <a:xfrm>
            <a:off x="738187" y="2587992"/>
            <a:ext cx="10715626" cy="2404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 Medium" pitchFamily="50" charset="0"/>
              </a:rPr>
              <a:t>The introduction and background of the project is given in the first slide.</a:t>
            </a:r>
          </a:p>
          <a:p>
            <a:pPr marL="0" indent="0">
              <a:buNone/>
            </a:pPr>
            <a:endParaRPr lang="en-US" dirty="0">
              <a:latin typeface="Montserrat Medium" pitchFamily="50" charset="0"/>
            </a:endParaRPr>
          </a:p>
          <a:p>
            <a:r>
              <a:rPr lang="en-US" dirty="0">
                <a:latin typeface="Montserrat Medium" pitchFamily="50" charset="0"/>
              </a:rPr>
              <a:t>The second slide/page will be the images and renders of the project, if available.</a:t>
            </a:r>
          </a:p>
          <a:p>
            <a:endParaRPr lang="en-US" dirty="0">
              <a:latin typeface="Montserrat Medium" pitchFamily="50" charset="0"/>
            </a:endParaRPr>
          </a:p>
          <a:p>
            <a:endParaRPr lang="en-US" dirty="0">
              <a:latin typeface="Montserrat Medium" pitchFamily="50" charset="0"/>
            </a:endParaRP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3B58182-BE8F-193D-2599-97BDC4BEF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0539" y="5296742"/>
            <a:ext cx="914400" cy="914400"/>
          </a:xfrm>
          <a:prstGeom prst="rect">
            <a:avLst/>
          </a:prstGeom>
        </p:spPr>
      </p:pic>
      <p:pic>
        <p:nvPicPr>
          <p:cNvPr id="3" name="Picture 6" descr="10,000+ Free Click Icon &amp; Click Images - Pixabay">
            <a:extLst>
              <a:ext uri="{FF2B5EF4-FFF2-40B4-BE49-F238E27FC236}">
                <a16:creationId xmlns:a16="http://schemas.microsoft.com/office/drawing/2014/main" id="{A8B16FE1-E561-BDE5-88F5-2A60FAF05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04572">
            <a:off x="11293864" y="5865677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B963F-0987-6E3F-B782-9B348DFA44CF}"/>
              </a:ext>
            </a:extLst>
          </p:cNvPr>
          <p:cNvSpPr txBox="1"/>
          <p:nvPr/>
        </p:nvSpPr>
        <p:spPr>
          <a:xfrm>
            <a:off x="10094576" y="6400626"/>
            <a:ext cx="218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SemiBold" pitchFamily="50" charset="0"/>
              </a:rPr>
              <a:t>Click this to go to the first page of each project</a:t>
            </a:r>
          </a:p>
        </p:txBody>
      </p:sp>
    </p:spTree>
    <p:extLst>
      <p:ext uri="{BB962C8B-B14F-4D97-AF65-F5344CB8AC3E}">
        <p14:creationId xmlns:p14="http://schemas.microsoft.com/office/powerpoint/2010/main" val="336966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438A9F-18B4-7B80-7996-10FCD7053DA2}"/>
              </a:ext>
            </a:extLst>
          </p:cNvPr>
          <p:cNvSpPr txBox="1">
            <a:spLocks/>
          </p:cNvSpPr>
          <p:nvPr/>
        </p:nvSpPr>
        <p:spPr>
          <a:xfrm>
            <a:off x="700087" y="434838"/>
            <a:ext cx="6491288" cy="879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Montserrat SemiBold" pitchFamily="50" charset="0"/>
              </a:rPr>
              <a:t>Table of Contents: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463D2FA-839C-F3DC-A7B6-D84C01957247}"/>
              </a:ext>
            </a:extLst>
          </p:cNvPr>
          <p:cNvSpPr txBox="1">
            <a:spLocks/>
          </p:cNvSpPr>
          <p:nvPr/>
        </p:nvSpPr>
        <p:spPr>
          <a:xfrm>
            <a:off x="1771647" y="1495425"/>
            <a:ext cx="10353677" cy="434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Front </a:t>
            </a:r>
            <a:r>
              <a:rPr lang="en-US" dirty="0" err="1">
                <a:latin typeface="Montserrat Medium" pitchFamily="50" charset="0"/>
              </a:rPr>
              <a:t>Bellcrank</a:t>
            </a:r>
            <a:r>
              <a:rPr lang="en-US" dirty="0">
                <a:latin typeface="Montserrat Medium" pitchFamily="50" charset="0"/>
              </a:rPr>
              <a:t> Clevis Design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Structural Dynamics Project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Structural Optimization Project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Senior Design Project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Computer Cart Assembly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latin typeface="Montserrat Medium" pitchFamily="50" charset="0"/>
              </a:rPr>
              <a:t>Dynamics and System Controls Design Laboratory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>
              <a:latin typeface="Montserrat Medium" pitchFamily="50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Montserrat Medium" pitchFamily="50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Montserrat Medium" pitchFamily="50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Montserrat Medium" pitchFamily="50" charset="0"/>
            </a:endParaRPr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5ED0FB67-8E33-75FD-8784-66D7CD6679AC}"/>
              </a:ext>
            </a:extLst>
          </p:cNvPr>
          <p:cNvSpPr/>
          <p:nvPr/>
        </p:nvSpPr>
        <p:spPr>
          <a:xfrm>
            <a:off x="666751" y="1622505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AF30BA-B0E5-A756-D00C-124B0891967E}"/>
              </a:ext>
            </a:extLst>
          </p:cNvPr>
          <p:cNvSpPr/>
          <p:nvPr/>
        </p:nvSpPr>
        <p:spPr>
          <a:xfrm>
            <a:off x="9315450" y="582477"/>
            <a:ext cx="2438399" cy="75247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Ctrl + Click me to go to each project!</a:t>
            </a:r>
          </a:p>
        </p:txBody>
      </p:sp>
      <p:pic>
        <p:nvPicPr>
          <p:cNvPr id="2054" name="Picture 6" descr="10,000+ Free Click Icon &amp; Click Images - Pixabay">
            <a:extLst>
              <a:ext uri="{FF2B5EF4-FFF2-40B4-BE49-F238E27FC236}">
                <a16:creationId xmlns:a16="http://schemas.microsoft.com/office/drawing/2014/main" id="{21E7DD6C-FE6A-13D2-8898-D0B84A92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04572">
            <a:off x="11499242" y="1124314"/>
            <a:ext cx="581024" cy="58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A6232646-210C-BBCC-7599-B8B6C85081E7}"/>
              </a:ext>
            </a:extLst>
          </p:cNvPr>
          <p:cNvSpPr/>
          <p:nvPr/>
        </p:nvSpPr>
        <p:spPr>
          <a:xfrm>
            <a:off x="666751" y="2209840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507DF421-5868-49BA-700A-1D7A0723FB83}"/>
              </a:ext>
            </a:extLst>
          </p:cNvPr>
          <p:cNvSpPr/>
          <p:nvPr/>
        </p:nvSpPr>
        <p:spPr>
          <a:xfrm>
            <a:off x="666751" y="3422774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  <p:sp>
        <p:nvSpPr>
          <p:cNvPr id="13" name="Rectangle 12">
            <a:hlinkClick r:id="rId6" action="ppaction://hlinksldjump"/>
            <a:extLst>
              <a:ext uri="{FF2B5EF4-FFF2-40B4-BE49-F238E27FC236}">
                <a16:creationId xmlns:a16="http://schemas.microsoft.com/office/drawing/2014/main" id="{0CD23B18-B21F-B1AC-CEBB-7955FC6DA149}"/>
              </a:ext>
            </a:extLst>
          </p:cNvPr>
          <p:cNvSpPr/>
          <p:nvPr/>
        </p:nvSpPr>
        <p:spPr>
          <a:xfrm>
            <a:off x="666751" y="4000584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  <p:sp>
        <p:nvSpPr>
          <p:cNvPr id="14" name="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825E8927-6642-62DC-4AD1-EBA261E957C2}"/>
              </a:ext>
            </a:extLst>
          </p:cNvPr>
          <p:cNvSpPr/>
          <p:nvPr/>
        </p:nvSpPr>
        <p:spPr>
          <a:xfrm>
            <a:off x="666751" y="4572015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  <p:sp>
        <p:nvSpPr>
          <p:cNvPr id="2" name="Rectangle 1">
            <a:hlinkClick r:id="rId8" action="ppaction://hlinksldjump"/>
            <a:extLst>
              <a:ext uri="{FF2B5EF4-FFF2-40B4-BE49-F238E27FC236}">
                <a16:creationId xmlns:a16="http://schemas.microsoft.com/office/drawing/2014/main" id="{0921BDEA-8FA3-0BA5-1FE9-267144D9F17E}"/>
              </a:ext>
            </a:extLst>
          </p:cNvPr>
          <p:cNvSpPr/>
          <p:nvPr/>
        </p:nvSpPr>
        <p:spPr>
          <a:xfrm>
            <a:off x="666751" y="2816307"/>
            <a:ext cx="866774" cy="3524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tserrat Semi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4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E831-900C-CB01-CC01-27EF162EE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 </a:t>
            </a:r>
            <a:r>
              <a:rPr lang="en-US" dirty="0" err="1"/>
              <a:t>Bellcrank</a:t>
            </a:r>
            <a:r>
              <a:rPr lang="en-US" dirty="0"/>
              <a:t> Clevis Design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378BD3-6A4E-6F91-BBB3-640FB6F32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Formula Student – Suspension System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F91BEF78-8B56-B44E-AF65-44CB3715BFA2}"/>
              </a:ext>
            </a:extLst>
          </p:cNvPr>
          <p:cNvSpPr/>
          <p:nvPr/>
        </p:nvSpPr>
        <p:spPr>
          <a:xfrm>
            <a:off x="10287001" y="104775"/>
            <a:ext cx="1800224" cy="6826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tserrat SemiBold" pitchFamily="50" charset="0"/>
              </a:rPr>
              <a:t>Back to 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82478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4F31B-E470-2961-D5BD-0A96834F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5"/>
            <a:ext cx="11073384" cy="1325563"/>
          </a:xfrm>
        </p:spPr>
        <p:txBody>
          <a:bodyPr/>
          <a:lstStyle/>
          <a:p>
            <a:r>
              <a:rPr lang="en-US" dirty="0"/>
              <a:t>New Design Cycle – New Suspension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1E86-32C4-207E-6C07-C4FB0CAD8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4000" dirty="0"/>
              <a:t>The F24 car was </a:t>
            </a:r>
            <a:r>
              <a:rPr lang="en-US" sz="4000" dirty="0" err="1"/>
              <a:t>Gatormotor</a:t>
            </a:r>
            <a:r>
              <a:rPr lang="en-US" sz="4000" dirty="0"/>
              <a:t> Sports’s first electric car in the team’s history:</a:t>
            </a:r>
          </a:p>
          <a:p>
            <a:pPr lvl="1"/>
            <a:r>
              <a:rPr lang="en-US" sz="3600" dirty="0"/>
              <a:t>New full carbon fiber monocoque chassis</a:t>
            </a:r>
          </a:p>
          <a:p>
            <a:pPr lvl="2"/>
            <a:r>
              <a:rPr lang="en-US" sz="3200" dirty="0"/>
              <a:t>Required all suspension parts to have new geometries due to new chassis kinematic geometries </a:t>
            </a:r>
          </a:p>
          <a:p>
            <a:pPr lvl="1"/>
            <a:r>
              <a:rPr lang="en-US" sz="3600" b="1" dirty="0"/>
              <a:t>My project goal: </a:t>
            </a:r>
          </a:p>
          <a:p>
            <a:pPr lvl="2"/>
            <a:r>
              <a:rPr lang="en-US" sz="3200" dirty="0"/>
              <a:t>Develop a </a:t>
            </a:r>
            <a:r>
              <a:rPr lang="en-US" sz="3200" dirty="0" err="1"/>
              <a:t>bellcrank</a:t>
            </a:r>
            <a:r>
              <a:rPr lang="en-US" sz="3200" dirty="0"/>
              <a:t> clevis geometry that was compliant with the loading cases following the 2.5 </a:t>
            </a:r>
            <a:r>
              <a:rPr lang="en-US" sz="3200" dirty="0" err="1"/>
              <a:t>FoS</a:t>
            </a:r>
            <a:r>
              <a:rPr lang="en-US" sz="3200" dirty="0"/>
              <a:t> and the new kinematic geometry. </a:t>
            </a:r>
            <a:endParaRPr lang="en-US" sz="2800" dirty="0"/>
          </a:p>
        </p:txBody>
      </p:sp>
      <p:pic>
        <p:nvPicPr>
          <p:cNvPr id="5" name="Graphic 4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56FFE05-EFCD-950D-884C-80777D6FE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585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0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E4AD-9CDF-F0C6-E6E7-5A119BCE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6" y="80168"/>
            <a:ext cx="5257800" cy="1325563"/>
          </a:xfrm>
        </p:spPr>
        <p:txBody>
          <a:bodyPr/>
          <a:lstStyle/>
          <a:p>
            <a:r>
              <a:rPr lang="en-US" dirty="0"/>
              <a:t>Front </a:t>
            </a:r>
            <a:r>
              <a:rPr lang="en-US" dirty="0" err="1"/>
              <a:t>Bellcrank</a:t>
            </a:r>
            <a:r>
              <a:rPr lang="en-US" dirty="0"/>
              <a:t> Clevis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1EBD7-C431-4FD1-912E-0B46002797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4" y="1908134"/>
            <a:ext cx="2008031" cy="156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DB413-F3D1-8009-A836-F98D2B993E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055" y="2053215"/>
            <a:ext cx="2183027" cy="156469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864867-F067-B00C-E54E-1D2B1366B54E}"/>
              </a:ext>
            </a:extLst>
          </p:cNvPr>
          <p:cNvSpPr txBox="1"/>
          <p:nvPr/>
        </p:nvSpPr>
        <p:spPr>
          <a:xfrm>
            <a:off x="32757" y="4143036"/>
            <a:ext cx="57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2DF0D-994F-1B14-B2DE-0953DA15AEBC}"/>
              </a:ext>
            </a:extLst>
          </p:cNvPr>
          <p:cNvCxnSpPr>
            <a:cxnSpLocks/>
          </p:cNvCxnSpPr>
          <p:nvPr/>
        </p:nvCxnSpPr>
        <p:spPr>
          <a:xfrm flipV="1">
            <a:off x="344405" y="3355451"/>
            <a:ext cx="358296" cy="78758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A456DF-C00B-D320-B703-45179C42C532}"/>
              </a:ext>
            </a:extLst>
          </p:cNvPr>
          <p:cNvSpPr txBox="1"/>
          <p:nvPr/>
        </p:nvSpPr>
        <p:spPr>
          <a:xfrm>
            <a:off x="2350692" y="4143948"/>
            <a:ext cx="118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Bellcrank</a:t>
            </a:r>
            <a:endParaRPr lang="en-US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371C9A-9397-B5EA-35F1-A44ECAB79297}"/>
              </a:ext>
            </a:extLst>
          </p:cNvPr>
          <p:cNvCxnSpPr>
            <a:cxnSpLocks/>
          </p:cNvCxnSpPr>
          <p:nvPr/>
        </p:nvCxnSpPr>
        <p:spPr>
          <a:xfrm flipH="1" flipV="1">
            <a:off x="2153004" y="3349697"/>
            <a:ext cx="482643" cy="7035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2221F7-07B0-5046-7C69-0DFEC2780AD7}"/>
              </a:ext>
            </a:extLst>
          </p:cNvPr>
          <p:cNvSpPr txBox="1"/>
          <p:nvPr/>
        </p:nvSpPr>
        <p:spPr>
          <a:xfrm>
            <a:off x="1101885" y="3868630"/>
            <a:ext cx="9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Pullrod</a:t>
            </a:r>
            <a:endParaRPr lang="en-US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B2126-5645-615B-F07C-1A4C277ADAD0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1485900" y="2989370"/>
            <a:ext cx="86980" cy="87926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A1B590-2D16-39D6-7E35-D2D797ED40E0}"/>
              </a:ext>
            </a:extLst>
          </p:cNvPr>
          <p:cNvCxnSpPr>
            <a:cxnSpLocks/>
          </p:cNvCxnSpPr>
          <p:nvPr/>
        </p:nvCxnSpPr>
        <p:spPr>
          <a:xfrm flipH="1">
            <a:off x="2350692" y="2905125"/>
            <a:ext cx="2094876" cy="44457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6E5E0F-63F5-175E-ADDF-B7F1CBF024D6}"/>
              </a:ext>
            </a:extLst>
          </p:cNvPr>
          <p:cNvSpPr txBox="1"/>
          <p:nvPr/>
        </p:nvSpPr>
        <p:spPr>
          <a:xfrm>
            <a:off x="4147303" y="3712224"/>
            <a:ext cx="138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Center of hole aligns here </a:t>
            </a:r>
          </a:p>
        </p:txBody>
      </p:sp>
      <p:pic>
        <p:nvPicPr>
          <p:cNvPr id="3074" name="Picture 2" descr="Top view of a racing car stock vector. Illustration of topview - 99830326">
            <a:extLst>
              <a:ext uri="{FF2B5EF4-FFF2-40B4-BE49-F238E27FC236}">
                <a16:creationId xmlns:a16="http://schemas.microsoft.com/office/drawing/2014/main" id="{D8FA16D9-6D32-D3D3-4AA5-815F08D65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3268474" y="4776956"/>
            <a:ext cx="856894" cy="216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C922AB-81DA-1EF8-1989-E1D3BA77D97E}"/>
              </a:ext>
            </a:extLst>
          </p:cNvPr>
          <p:cNvCxnSpPr>
            <a:cxnSpLocks/>
          </p:cNvCxnSpPr>
          <p:nvPr/>
        </p:nvCxnSpPr>
        <p:spPr>
          <a:xfrm>
            <a:off x="2464917" y="5246971"/>
            <a:ext cx="653228" cy="5035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E6C7DE-D8CE-90C1-B631-81F0D6E71B1C}"/>
              </a:ext>
            </a:extLst>
          </p:cNvPr>
          <p:cNvCxnSpPr>
            <a:cxnSpLocks/>
          </p:cNvCxnSpPr>
          <p:nvPr/>
        </p:nvCxnSpPr>
        <p:spPr>
          <a:xfrm flipV="1">
            <a:off x="2143184" y="6005476"/>
            <a:ext cx="974961" cy="43278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0D11D9-2763-CECB-F03A-408EF2BCA752}"/>
              </a:ext>
            </a:extLst>
          </p:cNvPr>
          <p:cNvSpPr txBox="1"/>
          <p:nvPr/>
        </p:nvSpPr>
        <p:spPr>
          <a:xfrm>
            <a:off x="1122766" y="5396587"/>
            <a:ext cx="1417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Relative location in car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975C08-958F-B432-F58A-6CBA53BCCEA2}"/>
              </a:ext>
            </a:extLst>
          </p:cNvPr>
          <p:cNvCxnSpPr/>
          <p:nvPr/>
        </p:nvCxnSpPr>
        <p:spPr>
          <a:xfrm>
            <a:off x="344405" y="4962525"/>
            <a:ext cx="536107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0C7F1B-8985-9BC1-D416-2178F99944EF}"/>
                  </a:ext>
                </a:extLst>
              </p14:cNvPr>
              <p14:cNvContentPartPr/>
              <p14:nvPr/>
            </p14:nvContentPartPr>
            <p14:xfrm>
              <a:off x="8226555" y="365125"/>
              <a:ext cx="2841496" cy="199736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0C7F1B-8985-9BC1-D416-2178F99944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8557" y="347124"/>
                <a:ext cx="2877132" cy="203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D24136-E1CD-ABFD-1069-4970ACC7D27D}"/>
                  </a:ext>
                </a:extLst>
              </p14:cNvPr>
              <p14:cNvContentPartPr/>
              <p14:nvPr/>
            </p14:nvContentPartPr>
            <p14:xfrm>
              <a:off x="8469924" y="3017911"/>
              <a:ext cx="2486122" cy="261137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D24136-E1CD-ABFD-1069-4970ACC7D2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1924" y="2999906"/>
                <a:ext cx="2521761" cy="264702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6E3E4D-957C-09BF-4C1C-E7DE7A5A61B1}"/>
              </a:ext>
            </a:extLst>
          </p:cNvPr>
          <p:cNvSpPr txBox="1">
            <a:spLocks/>
          </p:cNvSpPr>
          <p:nvPr/>
        </p:nvSpPr>
        <p:spPr>
          <a:xfrm>
            <a:off x="6654919" y="1576431"/>
            <a:ext cx="1174117" cy="394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At rest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BEE2E8-34CE-FD9F-1058-79CF86E55F86}"/>
              </a:ext>
            </a:extLst>
          </p:cNvPr>
          <p:cNvSpPr txBox="1">
            <a:spLocks/>
          </p:cNvSpPr>
          <p:nvPr/>
        </p:nvSpPr>
        <p:spPr>
          <a:xfrm>
            <a:off x="6422428" y="4053294"/>
            <a:ext cx="1804127" cy="1575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After 1264 </a:t>
            </a:r>
            <a:r>
              <a:rPr lang="en-US" b="1" dirty="0" err="1"/>
              <a:t>lb</a:t>
            </a:r>
            <a:r>
              <a:rPr lang="en-US" b="1" dirty="0"/>
              <a:t> shock force, using 350 </a:t>
            </a:r>
            <a:r>
              <a:rPr lang="en-US" b="1" dirty="0" err="1"/>
              <a:t>lb</a:t>
            </a:r>
            <a:r>
              <a:rPr lang="en-US" b="1" dirty="0"/>
              <a:t>/in springs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16A9F9-935E-46AA-0C9D-807E814DB0AB}"/>
              </a:ext>
            </a:extLst>
          </p:cNvPr>
          <p:cNvSpPr txBox="1">
            <a:spLocks/>
          </p:cNvSpPr>
          <p:nvPr/>
        </p:nvSpPr>
        <p:spPr>
          <a:xfrm>
            <a:off x="9730497" y="5761826"/>
            <a:ext cx="1069846" cy="487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Clevis Pivot Point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AF23D6-036E-1FE4-C485-5FAB727B2676}"/>
              </a:ext>
            </a:extLst>
          </p:cNvPr>
          <p:cNvSpPr txBox="1">
            <a:spLocks/>
          </p:cNvSpPr>
          <p:nvPr/>
        </p:nvSpPr>
        <p:spPr>
          <a:xfrm>
            <a:off x="11089397" y="4906734"/>
            <a:ext cx="1069846" cy="487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Pullrod</a:t>
            </a:r>
            <a:r>
              <a:rPr lang="en-US" dirty="0"/>
              <a:t> Pivot Point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C59E57-9825-3961-FD82-8B5CEA27B673}"/>
              </a:ext>
            </a:extLst>
          </p:cNvPr>
          <p:cNvSpPr txBox="1">
            <a:spLocks/>
          </p:cNvSpPr>
          <p:nvPr/>
        </p:nvSpPr>
        <p:spPr>
          <a:xfrm>
            <a:off x="9056625" y="2428009"/>
            <a:ext cx="1320800" cy="407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Shock/damper Pivot Point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043BB4-C777-D833-2FFB-2BD823FAF706}"/>
              </a:ext>
            </a:extLst>
          </p:cNvPr>
          <p:cNvCxnSpPr>
            <a:cxnSpLocks/>
          </p:cNvCxnSpPr>
          <p:nvPr/>
        </p:nvCxnSpPr>
        <p:spPr>
          <a:xfrm>
            <a:off x="6096000" y="376197"/>
            <a:ext cx="0" cy="61932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Home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2274CA96-2EF6-ADE5-49A2-24021826E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50" y="5854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84E3-717C-AE8E-2028-262C0F8C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01686"/>
            <a:ext cx="5464175" cy="1325563"/>
          </a:xfrm>
        </p:spPr>
        <p:txBody>
          <a:bodyPr/>
          <a:lstStyle/>
          <a:p>
            <a:r>
              <a:rPr lang="en-US" dirty="0"/>
              <a:t>Loading Case - Spinout</a:t>
            </a:r>
          </a:p>
        </p:txBody>
      </p:sp>
      <p:pic>
        <p:nvPicPr>
          <p:cNvPr id="1026" name="Picture 2" descr="Sticks” Getting Mixed Reviews in Modified Racing - DTD Exclusive - Dirt  Track Digest">
            <a:extLst>
              <a:ext uri="{FF2B5EF4-FFF2-40B4-BE49-F238E27FC236}">
                <a16:creationId xmlns:a16="http://schemas.microsoft.com/office/drawing/2014/main" id="{400CCC62-8CB0-4830-862E-10D07C033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45" y="1573911"/>
            <a:ext cx="4088225" cy="27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9EB59-8924-3551-A254-089ACD7203ED}"/>
              </a:ext>
            </a:extLst>
          </p:cNvPr>
          <p:cNvSpPr txBox="1"/>
          <p:nvPr/>
        </p:nvSpPr>
        <p:spPr>
          <a:xfrm>
            <a:off x="626846" y="4415829"/>
            <a:ext cx="378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example of how turning hard results in weight transfer to be concentrated on the outside turning tire. The photo shows a left-hand turning scenario. </a:t>
            </a:r>
          </a:p>
        </p:txBody>
      </p:sp>
      <p:pic>
        <p:nvPicPr>
          <p:cNvPr id="5" name="Graphic 4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D2F0F43B-58D5-A631-AF06-AAEF83990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184900"/>
            <a:ext cx="6731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FFCF85-47D3-5E12-54F4-3D527EF9BC68}"/>
                  </a:ext>
                </a:extLst>
              </p:cNvPr>
              <p:cNvSpPr txBox="1"/>
              <p:nvPr/>
            </p:nvSpPr>
            <p:spPr>
              <a:xfrm>
                <a:off x="8112393" y="1729207"/>
                <a:ext cx="2944909" cy="869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𝑢𝑙𝑡𝑖𝑚𝑎𝑡𝑒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FFCF85-47D3-5E12-54F4-3D527EF9B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93" y="1729207"/>
                <a:ext cx="2944909" cy="869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366C4B-E008-6821-9365-A2ED0BE52101}"/>
                  </a:ext>
                </a:extLst>
              </p:cNvPr>
              <p:cNvSpPr txBox="1"/>
              <p:nvPr/>
            </p:nvSpPr>
            <p:spPr>
              <a:xfrm>
                <a:off x="7752648" y="3367581"/>
                <a:ext cx="3595728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𝑢𝑙𝑡𝑖𝑚𝑎𝑡𝑒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𝑎𝑙𝑙𝑜𝑤𝑒𝑑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366C4B-E008-6821-9365-A2ED0BE52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648" y="3367581"/>
                <a:ext cx="3595728" cy="519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1F06E8-2036-52A4-09F3-6FDD6F9C03C9}"/>
                  </a:ext>
                </a:extLst>
              </p:cNvPr>
              <p:cNvSpPr txBox="1"/>
              <p:nvPr/>
            </p:nvSpPr>
            <p:spPr>
              <a:xfrm>
                <a:off x="8439118" y="4762856"/>
                <a:ext cx="2901499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𝑎𝑙𝑙𝑜𝑤𝑒𝑑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1F06E8-2036-52A4-09F3-6FDD6F9C0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18" y="4762856"/>
                <a:ext cx="2901499" cy="871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4888FFF-9C3B-4E24-BDB4-4F8DF22E3102}"/>
              </a:ext>
            </a:extLst>
          </p:cNvPr>
          <p:cNvSpPr txBox="1"/>
          <p:nvPr/>
        </p:nvSpPr>
        <p:spPr>
          <a:xfrm>
            <a:off x="11597702" y="194297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4D76FB-1014-A0A9-CF7B-C5185E9600B7}"/>
              </a:ext>
            </a:extLst>
          </p:cNvPr>
          <p:cNvSpPr txBox="1"/>
          <p:nvPr/>
        </p:nvSpPr>
        <p:spPr>
          <a:xfrm>
            <a:off x="11597702" y="347852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2BA938-9A1B-CD41-ED07-55371144607A}"/>
              </a:ext>
            </a:extLst>
          </p:cNvPr>
          <p:cNvSpPr txBox="1"/>
          <p:nvPr/>
        </p:nvSpPr>
        <p:spPr>
          <a:xfrm>
            <a:off x="11597702" y="501407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637774-3DBC-3DBC-17D0-4D95AB74B90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078" y="4190715"/>
            <a:ext cx="1764555" cy="2061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828B7F-8CBA-B4F4-A1EF-6224EBA4A256}"/>
                  </a:ext>
                </a:extLst>
              </p14:cNvPr>
              <p14:cNvContentPartPr/>
              <p14:nvPr/>
            </p14:nvContentPartPr>
            <p14:xfrm rot="14796242">
              <a:off x="6582781" y="447853"/>
              <a:ext cx="1333853" cy="140105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828B7F-8CBA-B4F4-A1EF-6224EBA4A2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4796242">
                <a:off x="6564785" y="429854"/>
                <a:ext cx="1369485" cy="1436693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43BAC534-90FB-1915-D97A-C25824EC36A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284" y="1573911"/>
            <a:ext cx="2242524" cy="220814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9FDEEB-E252-2FF2-6484-38B8C4BC68A8}"/>
              </a:ext>
            </a:extLst>
          </p:cNvPr>
          <p:cNvCxnSpPr>
            <a:cxnSpLocks/>
          </p:cNvCxnSpPr>
          <p:nvPr/>
        </p:nvCxnSpPr>
        <p:spPr>
          <a:xfrm flipH="1">
            <a:off x="6491348" y="1431729"/>
            <a:ext cx="551284" cy="6069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1F11E3-0C51-6055-A4C5-D2A31E7D62A6}"/>
              </a:ext>
            </a:extLst>
          </p:cNvPr>
          <p:cNvSpPr txBox="1"/>
          <p:nvPr/>
        </p:nvSpPr>
        <p:spPr>
          <a:xfrm>
            <a:off x="5554768" y="3823725"/>
            <a:ext cx="114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2D5FB-7498-CE59-52CC-E1EF937B0405}"/>
              </a:ext>
            </a:extLst>
          </p:cNvPr>
          <p:cNvSpPr txBox="1"/>
          <p:nvPr/>
        </p:nvSpPr>
        <p:spPr>
          <a:xfrm>
            <a:off x="5554767" y="6316617"/>
            <a:ext cx="127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35711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9607</TotalTime>
  <Words>1147</Words>
  <Application>Microsoft Office PowerPoint</Application>
  <PresentationFormat>Widescreen</PresentationFormat>
  <Paragraphs>165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Montserrat Medium</vt:lpstr>
      <vt:lpstr>Montserrat SemiBold</vt:lpstr>
      <vt:lpstr>Office Theme</vt:lpstr>
      <vt:lpstr>Engineering  Project Portfolio</vt:lpstr>
      <vt:lpstr>Hello!</vt:lpstr>
      <vt:lpstr>PowerPoint Presentation</vt:lpstr>
      <vt:lpstr>PowerPoint Presentation</vt:lpstr>
      <vt:lpstr>PowerPoint Presentation</vt:lpstr>
      <vt:lpstr>Front Bellcrank Clevis Design </vt:lpstr>
      <vt:lpstr>New Design Cycle – New Suspension Geometry</vt:lpstr>
      <vt:lpstr>Front Bellcrank Clevis </vt:lpstr>
      <vt:lpstr>Loading Case - Spinout</vt:lpstr>
      <vt:lpstr>Structural Dynamics Project</vt:lpstr>
      <vt:lpstr>Piezoelectrics on a Cantilever Beam </vt:lpstr>
      <vt:lpstr>Cantilever Beam with Piezoelectric Attached</vt:lpstr>
      <vt:lpstr>MATLAB Finite Element Model</vt:lpstr>
      <vt:lpstr>PowerPoint Presentation</vt:lpstr>
      <vt:lpstr>Structural Optimization Project</vt:lpstr>
      <vt:lpstr>Structural Optimization of a MBB half beam</vt:lpstr>
      <vt:lpstr>Initial MBB Half Beam Geometry and Topology Optimized Geometry</vt:lpstr>
      <vt:lpstr>ANSYS Static Structural FEA Geometry </vt:lpstr>
      <vt:lpstr>ANSYS Static Structural FEA Results</vt:lpstr>
      <vt:lpstr>Computer Cart Assembly</vt:lpstr>
      <vt:lpstr>AI Biomechanics Laboratory </vt:lpstr>
      <vt:lpstr>Computer Cart – Before </vt:lpstr>
      <vt:lpstr>Computer Cart – After </vt:lpstr>
      <vt:lpstr>Senior Design Project</vt:lpstr>
      <vt:lpstr>Bosuns Locker Challenge </vt:lpstr>
      <vt:lpstr>Overall Manufacturing Process</vt:lpstr>
      <vt:lpstr>Overall Manufacturing Process - Drawings</vt:lpstr>
      <vt:lpstr>Overall Manufacturing Process</vt:lpstr>
      <vt:lpstr>Kapton Film Storage </vt:lpstr>
      <vt:lpstr>Kapton Film Storage - Drawings</vt:lpstr>
      <vt:lpstr>Dynamics and System Controls Design Laboratory</vt:lpstr>
      <vt:lpstr>Course Background and Projects</vt:lpstr>
      <vt:lpstr>Lab Photos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Khong, Kenneth X.</dc:creator>
  <cp:lastModifiedBy>Khong, Kenneth X.</cp:lastModifiedBy>
  <cp:revision>98</cp:revision>
  <dcterms:created xsi:type="dcterms:W3CDTF">2025-11-14T23:57:33Z</dcterms:created>
  <dcterms:modified xsi:type="dcterms:W3CDTF">2026-02-04T18:46:15Z</dcterms:modified>
</cp:coreProperties>
</file>